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7" r:id="rId4"/>
    <p:sldId id="278" r:id="rId5"/>
    <p:sldId id="260" r:id="rId6"/>
    <p:sldId id="262" r:id="rId7"/>
    <p:sldId id="261" r:id="rId8"/>
    <p:sldId id="279" r:id="rId9"/>
    <p:sldId id="264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91" r:id="rId18"/>
    <p:sldId id="281" r:id="rId19"/>
    <p:sldId id="289" r:id="rId20"/>
    <p:sldId id="290" r:id="rId21"/>
    <p:sldId id="275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2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356" y="-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99A1-5FC1-40EA-8496-261BAAB990B6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75DC4-8EAD-4204-BF7C-C2A43B562F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213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99A1-5FC1-40EA-8496-261BAAB990B6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75DC4-8EAD-4204-BF7C-C2A43B562F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4407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99A1-5FC1-40EA-8496-261BAAB990B6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75DC4-8EAD-4204-BF7C-C2A43B562F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5074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99A1-5FC1-40EA-8496-261BAAB990B6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75DC4-8EAD-4204-BF7C-C2A43B562F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809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99A1-5FC1-40EA-8496-261BAAB990B6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75DC4-8EAD-4204-BF7C-C2A43B562F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8224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99A1-5FC1-40EA-8496-261BAAB990B6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75DC4-8EAD-4204-BF7C-C2A43B562F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3334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99A1-5FC1-40EA-8496-261BAAB990B6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75DC4-8EAD-4204-BF7C-C2A43B562F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1327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99A1-5FC1-40EA-8496-261BAAB990B6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75DC4-8EAD-4204-BF7C-C2A43B562F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3998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99A1-5FC1-40EA-8496-261BAAB990B6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75DC4-8EAD-4204-BF7C-C2A43B562F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5658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99A1-5FC1-40EA-8496-261BAAB990B6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75DC4-8EAD-4204-BF7C-C2A43B562F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278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99A1-5FC1-40EA-8496-261BAAB990B6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75DC4-8EAD-4204-BF7C-C2A43B562F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8934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099A1-5FC1-40EA-8496-261BAAB990B6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75DC4-8EAD-4204-BF7C-C2A43B562F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3336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412776"/>
            <a:ext cx="7776864" cy="2952328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i="1" dirty="0" smtClean="0">
                <a:solidFill>
                  <a:srgbClr val="00B050"/>
                </a:solidFill>
                <a:latin typeface="Romashulka" pitchFamily="2" charset="0"/>
              </a:rPr>
              <a:t/>
            </a:r>
            <a:br>
              <a:rPr lang="ru-RU" sz="6600" b="1" i="1" dirty="0" smtClean="0">
                <a:solidFill>
                  <a:srgbClr val="00B050"/>
                </a:solidFill>
                <a:latin typeface="Romashulka" pitchFamily="2" charset="0"/>
              </a:rPr>
            </a:br>
            <a:r>
              <a:rPr lang="ru-RU" sz="6600" b="1" i="1" dirty="0" smtClean="0">
                <a:solidFill>
                  <a:srgbClr val="00B050"/>
                </a:solidFill>
                <a:latin typeface="Romashulka" pitchFamily="2" charset="0"/>
              </a:rPr>
              <a:t>Проект </a:t>
            </a:r>
            <a:r>
              <a:rPr lang="ru-RU" sz="6600" b="1" i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mashulka" pitchFamily="2" charset="0"/>
              </a:rPr>
              <a:t/>
            </a:r>
            <a:br>
              <a:rPr lang="ru-RU" sz="6600" b="1" i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mashulka" pitchFamily="2" charset="0"/>
              </a:rPr>
            </a:b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«Моя профессия – </a:t>
            </a:r>
            <a:b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художник росписи по дереву»</a:t>
            </a: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mashulka" pitchFamily="2" charset="0"/>
              </a:rPr>
              <a:t/>
            </a:r>
            <a:b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omashulka" pitchFamily="2" charset="0"/>
              </a:rPr>
            </a:b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Romashulk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909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1"/>
            <a:ext cx="8229600" cy="4896543"/>
          </a:xfrm>
        </p:spPr>
        <p:txBody>
          <a:bodyPr>
            <a:noAutofit/>
          </a:bodyPr>
          <a:lstStyle/>
          <a:p>
            <a:pPr algn="just">
              <a:buNone/>
            </a:pPr>
            <a:endParaRPr lang="ru-RU" sz="4400" b="1" dirty="0" smtClean="0">
              <a:solidFill>
                <a:srgbClr val="0070C0"/>
              </a:solidFill>
              <a:latin typeface="Monotype Corsiva" pitchFamily="66" charset="0"/>
            </a:endParaRPr>
          </a:p>
          <a:p>
            <a:pPr algn="just">
              <a:buNone/>
            </a:pPr>
            <a:r>
              <a:rPr lang="ru-RU" sz="4400" b="1" dirty="0" smtClean="0">
                <a:solidFill>
                  <a:srgbClr val="0070C0"/>
                </a:solidFill>
                <a:latin typeface="Monotype Corsiva" pitchFamily="66" charset="0"/>
              </a:rPr>
              <a:t>                                       </a:t>
            </a:r>
          </a:p>
          <a:p>
            <a:pPr algn="just">
              <a:buNone/>
            </a:pPr>
            <a:r>
              <a:rPr lang="ru-RU" sz="4400" b="1" dirty="0" smtClean="0">
                <a:solidFill>
                  <a:srgbClr val="0070C0"/>
                </a:solidFill>
                <a:latin typeface="Monotype Corsiva" pitchFamily="66" charset="0"/>
              </a:rPr>
              <a:t>                                      </a:t>
            </a:r>
            <a:endParaRPr lang="ru-RU" sz="44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476672"/>
            <a:ext cx="67687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4400" b="1" dirty="0" smtClean="0">
                <a:solidFill>
                  <a:srgbClr val="00297A"/>
                </a:solidFill>
                <a:latin typeface="Monotype Corsiva" pitchFamily="66" charset="0"/>
              </a:rPr>
              <a:t>У  меня есть карандаш,</a:t>
            </a:r>
          </a:p>
          <a:p>
            <a:pPr algn="just">
              <a:buNone/>
            </a:pPr>
            <a:r>
              <a:rPr lang="ru-RU" sz="4400" b="1" dirty="0" smtClean="0">
                <a:solidFill>
                  <a:srgbClr val="00297A"/>
                </a:solidFill>
                <a:latin typeface="Monotype Corsiva" pitchFamily="66" charset="0"/>
              </a:rPr>
              <a:t>Разноцветная гуашь,</a:t>
            </a:r>
          </a:p>
          <a:p>
            <a:pPr algn="just">
              <a:buNone/>
            </a:pPr>
            <a:r>
              <a:rPr lang="ru-RU" sz="4400" b="1" dirty="0" smtClean="0">
                <a:solidFill>
                  <a:srgbClr val="00297A"/>
                </a:solidFill>
                <a:latin typeface="Monotype Corsiva" pitchFamily="66" charset="0"/>
              </a:rPr>
              <a:t>Акварель, палитра, кисть</a:t>
            </a:r>
          </a:p>
          <a:p>
            <a:pPr algn="just">
              <a:buNone/>
            </a:pPr>
            <a:r>
              <a:rPr lang="ru-RU" sz="4400" b="1" dirty="0" smtClean="0">
                <a:solidFill>
                  <a:srgbClr val="00297A"/>
                </a:solidFill>
                <a:latin typeface="Monotype Corsiva" pitchFamily="66" charset="0"/>
              </a:rPr>
              <a:t>И бумаги плотный лист,</a:t>
            </a:r>
          </a:p>
          <a:p>
            <a:pPr algn="just">
              <a:buNone/>
            </a:pPr>
            <a:r>
              <a:rPr lang="ru-RU" sz="4400" b="1" dirty="0" smtClean="0">
                <a:solidFill>
                  <a:srgbClr val="00297A"/>
                </a:solidFill>
                <a:latin typeface="Monotype Corsiva" pitchFamily="66" charset="0"/>
              </a:rPr>
              <a:t>А ещё – мольберт- треножник, </a:t>
            </a:r>
          </a:p>
          <a:p>
            <a:pPr algn="just">
              <a:buNone/>
            </a:pPr>
            <a:r>
              <a:rPr lang="ru-RU" sz="4400" b="1" dirty="0" smtClean="0">
                <a:solidFill>
                  <a:srgbClr val="00297A"/>
                </a:solidFill>
                <a:latin typeface="Monotype Corsiva" pitchFamily="66" charset="0"/>
              </a:rPr>
              <a:t>Потому что я…</a:t>
            </a:r>
          </a:p>
          <a:p>
            <a:pPr algn="just">
              <a:buNone/>
            </a:pPr>
            <a:r>
              <a:rPr lang="ru-RU" sz="4400" b="1" dirty="0" smtClean="0">
                <a:solidFill>
                  <a:srgbClr val="00297A"/>
                </a:solidFill>
                <a:latin typeface="Monotype Corsiva" pitchFamily="66" charset="0"/>
              </a:rPr>
              <a:t>                                                                </a:t>
            </a:r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ХУДОЖНИК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Пользователь\Desktop\IMG_20181123_13175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428" t="25118" r="19625" b="19613"/>
          <a:stretch/>
        </p:blipFill>
        <p:spPr bwMode="auto">
          <a:xfrm>
            <a:off x="5436096" y="4005064"/>
            <a:ext cx="1982695" cy="252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  <a:latin typeface="Monotype Corsiva" pitchFamily="66" charset="0"/>
              </a:rPr>
              <a:t>Цели:</a:t>
            </a:r>
            <a:endParaRPr lang="ru-RU" sz="6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Autofit/>
          </a:bodyPr>
          <a:lstStyle/>
          <a:p>
            <a:pPr marL="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   Изучить особенности профессии «художник росписи по дереву»;</a:t>
            </a:r>
          </a:p>
          <a:p>
            <a:pPr marL="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   Сформировать правильное понятие о профессии «художник росписи по дереву»;</a:t>
            </a:r>
          </a:p>
          <a:p>
            <a:pPr marL="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   Соотнести требования, которые предъявляет профессия «художник росписи по дереву» к человеку со своими возможностями и способностями.</a:t>
            </a:r>
            <a:endParaRPr lang="ru-RU" sz="36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  <a:latin typeface="Monotype Corsiva" pitchFamily="66" charset="0"/>
              </a:rPr>
              <a:t>Задачи:</a:t>
            </a:r>
            <a:endParaRPr lang="ru-RU" sz="6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  <a:t>Показать значимость профессии «художник росписи по дереву»;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  <a:t>Научиться собирать и обрабатывать информацию, обобщать факты и делать выводы;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  <a:t>Формировать интерес, навыки и умения профессии «художник росписи по дереву»</a:t>
            </a:r>
            <a:endParaRPr lang="ru-RU" sz="4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57606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Century" pitchFamily="18" charset="0"/>
              </a:rPr>
              <a:t>   </a:t>
            </a: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  <a:t>Профессия – «Художник»</a:t>
            </a:r>
            <a:endParaRPr lang="ru-RU" sz="36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324036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В жизни каждого человека рано или поздно всегда возникает вопрос: кем стать?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Выбор профессии – дело серьезное!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К профессиональному  самоопределению нужно подходить осмысленно, а также думать о перспективах будущей работы. Работа и все что с ней связано, занимает в среднем примерно половину жизни человека! Найти себя в мире профессий означает чувствовать</a:t>
            </a:r>
            <a:r>
              <a:rPr lang="en-US" sz="24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себя нужным людям.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Я сделала свой выбор . Хочу стать ХУДОЖНИКОМ.</a:t>
            </a:r>
          </a:p>
          <a:p>
            <a:pPr marL="358775" indent="-358775" algn="just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Художник  - это творческая профессия, берущая свое начало из глубины веков. Название профессии произошло от слова «</a:t>
            </a:r>
            <a:r>
              <a:rPr lang="ru-RU" sz="2400" b="1" dirty="0" err="1" smtClean="0">
                <a:solidFill>
                  <a:srgbClr val="002060"/>
                </a:solidFill>
                <a:latin typeface="Monotype Corsiva" pitchFamily="66" charset="0"/>
              </a:rPr>
              <a:t>худог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», что в переводе со старославянского означает «искусный».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          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           </a:t>
            </a:r>
          </a:p>
          <a:p>
            <a:pPr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Monotype Corsiva" pitchFamily="66" charset="0"/>
              </a:rPr>
              <a:t>Специфика профессии</a:t>
            </a:r>
            <a:endParaRPr lang="ru-RU" sz="4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11560" y="1196752"/>
            <a:ext cx="8229600" cy="273630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  Профессия Художник -  творческая профессия, в которой необходимо иметь соответствующий талант и уметь хорошо рисовать.</a:t>
            </a:r>
          </a:p>
          <a:p>
            <a:pPr algn="just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Художник должен быть постоянно в работе. Если он долго не работает, то теряет ремесленные навыки, и это отражается и на его творческих способностях. </a:t>
            </a:r>
            <a:endParaRPr lang="ru-RU" sz="28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Users\Пользователь\Pictures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23210"/>
            <a:ext cx="3986808" cy="265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ользователь\Pictures\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0873" y="3854656"/>
            <a:ext cx="2444471" cy="259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Необходимые качества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340768"/>
            <a:ext cx="6696744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Талант</a:t>
            </a:r>
          </a:p>
          <a:p>
            <a:pPr>
              <a:buFont typeface="Wingdings" pitchFamily="2" charset="2"/>
              <a:buChar char="ü"/>
            </a:pPr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Терпение</a:t>
            </a:r>
          </a:p>
          <a:p>
            <a:pPr>
              <a:buFont typeface="Wingdings" pitchFamily="2" charset="2"/>
              <a:buChar char="ü"/>
            </a:pPr>
            <a:r>
              <a:rPr lang="ru-RU" sz="4400" b="1" dirty="0" smtClean="0">
                <a:solidFill>
                  <a:srgbClr val="00B050"/>
                </a:solidFill>
                <a:latin typeface="Monotype Corsiva" pitchFamily="66" charset="0"/>
              </a:rPr>
              <a:t>Выносливость</a:t>
            </a:r>
          </a:p>
          <a:p>
            <a:pPr>
              <a:buFont typeface="Wingdings" pitchFamily="2" charset="2"/>
              <a:buChar char="ü"/>
            </a:pPr>
            <a:r>
              <a:rPr lang="ru-RU" sz="4400" b="1" dirty="0" smtClean="0">
                <a:solidFill>
                  <a:srgbClr val="0070C0"/>
                </a:solidFill>
                <a:latin typeface="Monotype Corsiva" pitchFamily="66" charset="0"/>
              </a:rPr>
              <a:t>Самоорганизация</a:t>
            </a:r>
          </a:p>
          <a:p>
            <a:pPr>
              <a:buFont typeface="Wingdings" pitchFamily="2" charset="2"/>
              <a:buChar char="ü"/>
            </a:pPr>
            <a:r>
              <a:rPr lang="ru-RU" sz="4400" b="1" dirty="0" smtClean="0">
                <a:solidFill>
                  <a:srgbClr val="7030A0"/>
                </a:solidFill>
                <a:latin typeface="Monotype Corsiva" pitchFamily="66" charset="0"/>
              </a:rPr>
              <a:t>Коммуникабельность</a:t>
            </a:r>
            <a:endParaRPr lang="ru-RU" sz="44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4149080"/>
            <a:ext cx="3528392" cy="2175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27584" y="476672"/>
            <a:ext cx="76328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5738" algn="ctr"/>
            <a:r>
              <a:rPr lang="ru-RU" sz="3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Если вы спросите, кто такие художники, вам ответят: это люди, которые пишут картины, делают рисунки для книг. Но не только этим занимаются художники. </a:t>
            </a:r>
          </a:p>
          <a:p>
            <a:pPr algn="ctr"/>
            <a:r>
              <a:rPr lang="ru-RU" sz="3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А чем еще?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Где можно работать?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0000"/>
              </a:lnSpc>
              <a:buNone/>
            </a:pPr>
            <a:r>
              <a:rPr lang="ru-RU" sz="4700" b="1" dirty="0" smtClean="0">
                <a:solidFill>
                  <a:srgbClr val="C00000"/>
                </a:solidFill>
                <a:latin typeface="Monotype Corsiva" pitchFamily="66" charset="0"/>
              </a:rPr>
              <a:t>Художник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– это творческий специалист. </a:t>
            </a:r>
          </a:p>
          <a:p>
            <a:pPr algn="just">
              <a:lnSpc>
                <a:spcPct val="110000"/>
              </a:lnSpc>
              <a:buNone/>
            </a:pP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Специалист данной профессии может работать в частных студиях, художественных мастерских, издательствах книг, газет и журналов, выставочном и рекламном бизнесе, салонах моды, </a:t>
            </a: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а также осуществлять преподавательскую деятельность в специальных учебных заведениях.</a:t>
            </a:r>
            <a:endParaRPr lang="ru-RU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2708920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 algn="just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На заводе, где делают посуду, не обойтись без художника. Кто нарисует красивые узоры, картинки для кастрюль, тарелок, чашек. Конечно, художник.</a:t>
            </a:r>
            <a:endParaRPr lang="ru-RU" sz="2800" b="1" dirty="0">
              <a:solidFill>
                <a:srgbClr val="00297A"/>
              </a:solidFill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620688"/>
            <a:ext cx="187220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692696"/>
            <a:ext cx="2385053" cy="1788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476672"/>
            <a:ext cx="2026915" cy="202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4221088"/>
            <a:ext cx="30480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4437112"/>
            <a:ext cx="2547958" cy="1687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260648"/>
            <a:ext cx="76328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Невозможно обойтись без художника и на кондитерской фабрике. </a:t>
            </a:r>
          </a:p>
          <a:p>
            <a:pPr algn="ctr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Он придумывает и рисует картинки для обёрток конфет, шоколада, печенья.</a:t>
            </a:r>
            <a:endParaRPr lang="ru-RU" sz="2800" b="1" dirty="0">
              <a:solidFill>
                <a:srgbClr val="00297A"/>
              </a:solidFill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13764">
            <a:off x="899592" y="2420888"/>
            <a:ext cx="1848894" cy="3802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96871">
            <a:off x="3016357" y="2842132"/>
            <a:ext cx="1802283" cy="2988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060848"/>
            <a:ext cx="194421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4221088"/>
            <a:ext cx="238349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476672"/>
            <a:ext cx="7056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Но особенно много работы у художника на фабрике игрушек.  Самое трудное – создать совсем новую игрушку, какой ещё не было ни у кого.</a:t>
            </a:r>
            <a:endParaRPr lang="ru-RU" sz="2800" b="1" dirty="0">
              <a:solidFill>
                <a:srgbClr val="00297A"/>
              </a:solidFill>
              <a:latin typeface="Monotype Corsiva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348880"/>
            <a:ext cx="2165760" cy="200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348880"/>
            <a:ext cx="201622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2276872"/>
            <a:ext cx="2093218" cy="209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4437112"/>
            <a:ext cx="2287502" cy="1994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3928" y="4437112"/>
            <a:ext cx="2941828" cy="1948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7056" y="476672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Художник нужен и на обувной фабрике. </a:t>
            </a:r>
          </a:p>
          <a:p>
            <a:pPr algn="ctr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Он создаёт новые модели обуви. </a:t>
            </a:r>
            <a:endParaRPr lang="ru-RU" sz="2800" b="1" dirty="0">
              <a:solidFill>
                <a:srgbClr val="00297A"/>
              </a:solidFill>
              <a:latin typeface="Monotype Corsiva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132856"/>
            <a:ext cx="2623961" cy="1618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700808"/>
            <a:ext cx="1872208" cy="223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9401">
            <a:off x="5844583" y="1749255"/>
            <a:ext cx="2140068" cy="2140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3933056"/>
            <a:ext cx="1656184" cy="239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4221088"/>
            <a:ext cx="2881306" cy="1659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4149080"/>
            <a:ext cx="1512168" cy="219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476672"/>
            <a:ext cx="7272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На мебельной фабрике тоже есть художник. </a:t>
            </a:r>
          </a:p>
          <a:p>
            <a:pPr algn="ctr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Он украшает детскую мебель разными рисунками. </a:t>
            </a:r>
            <a:endParaRPr lang="ru-RU" sz="2800" b="1" dirty="0">
              <a:solidFill>
                <a:srgbClr val="00297A"/>
              </a:solidFill>
              <a:latin typeface="Monotype Corsiva" pitchFamily="66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4190153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996952"/>
            <a:ext cx="3678740" cy="3149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3688" y="188640"/>
            <a:ext cx="70567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Вот нарядные ткани. Кто их сделал? </a:t>
            </a:r>
          </a:p>
          <a:p>
            <a:pPr algn="ctr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Работницы – ткачихи на ткацкой фабрике. </a:t>
            </a:r>
          </a:p>
          <a:p>
            <a:pPr algn="ctr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А кто придумал для ткани рисунок и расцветку? Художник. </a:t>
            </a:r>
          </a:p>
          <a:p>
            <a:pPr algn="ctr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Его так и называют – художник по тканям. </a:t>
            </a:r>
            <a:endParaRPr lang="ru-RU" sz="2800" b="1" dirty="0">
              <a:solidFill>
                <a:srgbClr val="00297A"/>
              </a:solidFill>
              <a:latin typeface="Monotype Corsiva" pitchFamily="66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96754">
            <a:off x="834092" y="2810188"/>
            <a:ext cx="3384376" cy="253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420888"/>
            <a:ext cx="3121529" cy="2341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437112"/>
            <a:ext cx="2887141" cy="192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548680"/>
            <a:ext cx="74168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На швейной фабрике тоже свой художник – модельер. Он придумывает фасоны платьев, пальто, костюмов и выбирает для них расцветку.</a:t>
            </a:r>
            <a:endParaRPr lang="ru-RU" sz="2800" b="1" dirty="0">
              <a:solidFill>
                <a:srgbClr val="00297A"/>
              </a:solidFill>
              <a:latin typeface="Monotype Corsiva" pitchFamily="66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916832"/>
            <a:ext cx="2141984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3501008"/>
            <a:ext cx="3886879" cy="274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2132856"/>
            <a:ext cx="2057897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27584" y="742052"/>
            <a:ext cx="79928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 algn="just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В 2017 году я поступила в «Государственное бюджетное  профессиональное образовательное  учреждение социального обслуживания «Нижегородское училище-интернат» учиться рисованию на профессиональном уровне. </a:t>
            </a:r>
          </a:p>
          <a:p>
            <a:pPr marL="271463" indent="-271463" algn="just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В данный момент я учусь на 2 курсе по профессии «</a:t>
            </a: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ХУДОЖНИК РОСПИСИ ПО ДЕРЕВУ».</a:t>
            </a:r>
          </a:p>
          <a:p>
            <a:pPr marL="271463" indent="-271463" algn="just"/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Чтобы лучше узнать об особенностях этой профессии, я выбрала эту тему проекта.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89040"/>
            <a:ext cx="4031853" cy="286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683568" y="476672"/>
            <a:ext cx="7992888" cy="345638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Художник росписи по дереву  - </a:t>
            </a:r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это</a:t>
            </a: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 человек  который учится соединять  традиции с современностью. </a:t>
            </a:r>
          </a:p>
          <a:p>
            <a:pPr marL="0" indent="358775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В народном творчестве проявляется душа народа, его мудрость, и бесконечная связь с природой, бережно сохраняя то лучшее, что было создано. Учится вкладывать частичку своего таланта, своей души, тем самым, обогащая и развивая традиции.</a:t>
            </a:r>
          </a:p>
          <a:p>
            <a:pPr marL="0" indent="271463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Если человеку нравится его профессия, то он вкладывает в нее душу, и изделие получается как бы живым, его приятно брать в руки, приятно на него смотреть.</a:t>
            </a:r>
          </a:p>
          <a:p>
            <a:pPr>
              <a:spcBef>
                <a:spcPts val="0"/>
              </a:spcBef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476672"/>
            <a:ext cx="75608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Сегодня у вас есть возможность тоже стать художниками : подобрать цвета, придумать для тканей узор, орнамент, проявить свою фантазию и воображение. </a:t>
            </a:r>
            <a:endParaRPr lang="ru-RU" sz="2800" b="1" dirty="0">
              <a:solidFill>
                <a:srgbClr val="00297A"/>
              </a:solidFill>
              <a:latin typeface="Monotype Corsiva" pitchFamily="66" charset="0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70870"/>
            <a:ext cx="7848872" cy="3966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/>
          <a:srcRect l="7516" t="80561" r="40196" b="6571"/>
          <a:stretch>
            <a:fillRect/>
          </a:stretch>
        </p:blipFill>
        <p:spPr bwMode="auto">
          <a:xfrm>
            <a:off x="3707904" y="4653136"/>
            <a:ext cx="475252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48363">
            <a:off x="1060949" y="2435582"/>
            <a:ext cx="2318607" cy="174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949594">
            <a:off x="1028015" y="4442921"/>
            <a:ext cx="2405624" cy="1804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906310">
            <a:off x="5645068" y="2437663"/>
            <a:ext cx="2597645" cy="1948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260648"/>
            <a:ext cx="73448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Вот Сороконожка - модница. </a:t>
            </a:r>
          </a:p>
          <a:p>
            <a:pPr algn="ctr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Она купила себе много одежды, но её платья и сарафаны бесцветные, не яркие. </a:t>
            </a:r>
          </a:p>
          <a:p>
            <a:pPr algn="ctr"/>
            <a:r>
              <a:rPr lang="ru-RU" sz="2800" b="1" dirty="0" smtClean="0">
                <a:solidFill>
                  <a:srgbClr val="00297A"/>
                </a:solidFill>
                <a:latin typeface="Monotype Corsiva" pitchFamily="66" charset="0"/>
              </a:rPr>
              <a:t>Поможем ей преобразиться, стать нарядной, яркой и модной. </a:t>
            </a:r>
            <a:endParaRPr lang="ru-RU" sz="2800" b="1" dirty="0">
              <a:solidFill>
                <a:srgbClr val="00297A"/>
              </a:solidFill>
              <a:latin typeface="Monotype Corsiva" pitchFamily="66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564904"/>
            <a:ext cx="5002593" cy="3753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Monotype Corsiva" pitchFamily="66" charset="0"/>
              </a:rPr>
              <a:t>Заключение</a:t>
            </a:r>
            <a:endParaRPr lang="ru-RU" sz="5400" b="1" dirty="0">
              <a:solidFill>
                <a:srgbClr val="C00000"/>
              </a:solidFill>
              <a:latin typeface="Century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9552" y="1124744"/>
            <a:ext cx="82089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85738" algn="just"/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Художник – это человек, делающий мир прекрасным. Он отражает в своих произведениях красоту мира, свои чувства и мысли.. Благодаря этому люди воспринимают привычные вещи другими глазами. Без труда художников жизнь была бы намного скучнее и безрадостнее.</a:t>
            </a:r>
          </a:p>
          <a:p>
            <a:pPr marL="185738" indent="-185738" algn="just"/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Уверена, что данный  проект поможет не только мне, но и другим  в выборе своей будущей профессии. Работая над темой проекта, я еще раз убедилась в том, что хочу стать художником росписи по дереву.</a:t>
            </a:r>
            <a:endParaRPr lang="ru-RU" sz="2800" dirty="0" smtClean="0"/>
          </a:p>
          <a:p>
            <a:endParaRPr lang="ru-RU" sz="2800" dirty="0"/>
          </a:p>
        </p:txBody>
      </p:sp>
      <p:pic>
        <p:nvPicPr>
          <p:cNvPr id="2050" name="Picture 2" descr="C:\Users\Пользователь\Pictures\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116360"/>
            <a:ext cx="1662343" cy="124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ользователь\Pictures\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11139"/>
            <a:ext cx="1222215" cy="162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32403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9600" b="1" dirty="0" smtClean="0">
                <a:solidFill>
                  <a:srgbClr val="C00000"/>
                </a:solidFill>
                <a:latin typeface="Monotype Corsiva" pitchFamily="66" charset="0"/>
              </a:rPr>
              <a:t>Благодарю            за внимание!</a:t>
            </a:r>
            <a:endParaRPr lang="ru-RU" sz="96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4581128"/>
            <a:ext cx="79208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Презентацию </a:t>
            </a:r>
            <a:r>
              <a:rPr lang="ru-RU" dirty="0" smtClean="0"/>
              <a:t>выполнила</a:t>
            </a:r>
            <a:r>
              <a:rPr lang="ru-RU" dirty="0" smtClean="0"/>
              <a:t>: студентка </a:t>
            </a:r>
            <a:r>
              <a:rPr lang="ru-RU" dirty="0" smtClean="0"/>
              <a:t>2-го </a:t>
            </a:r>
            <a:r>
              <a:rPr lang="ru-RU" dirty="0" smtClean="0"/>
              <a:t>курса </a:t>
            </a:r>
            <a:r>
              <a:rPr lang="ru-RU" dirty="0" err="1" smtClean="0"/>
              <a:t>Губернаторова</a:t>
            </a:r>
            <a:r>
              <a:rPr lang="ru-RU" dirty="0" smtClean="0"/>
              <a:t> Светлана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Профессия</a:t>
            </a:r>
            <a:r>
              <a:rPr lang="ru-RU" dirty="0" smtClean="0"/>
              <a:t>: Художник росписи по </a:t>
            </a:r>
            <a:r>
              <a:rPr lang="ru-RU" dirty="0" smtClean="0"/>
              <a:t>дереву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Руководитель проекта: Н.А. </a:t>
            </a:r>
            <a:r>
              <a:rPr lang="ru-RU" dirty="0" err="1" smtClean="0"/>
              <a:t>Харичева</a:t>
            </a:r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2018г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6984928</TotalTime>
  <Words>825</Words>
  <Application>Microsoft Office PowerPoint</Application>
  <PresentationFormat>Экран (4:3)</PresentationFormat>
  <Paragraphs>76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 Проект  «Моя профессия –  художник росписи по дереву» </vt:lpstr>
      <vt:lpstr>Слайд 2</vt:lpstr>
      <vt:lpstr>Цели:</vt:lpstr>
      <vt:lpstr>Задачи:</vt:lpstr>
      <vt:lpstr>   Профессия – «Художник»</vt:lpstr>
      <vt:lpstr>Специфика профессии</vt:lpstr>
      <vt:lpstr>Необходимые качества</vt:lpstr>
      <vt:lpstr>Слайд 8</vt:lpstr>
      <vt:lpstr>Где можно работать?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Заключение</vt:lpstr>
      <vt:lpstr>Слайд 22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Natasha</dc:creator>
  <cp:lastModifiedBy>Наталья</cp:lastModifiedBy>
  <cp:revision>87</cp:revision>
  <dcterms:created xsi:type="dcterms:W3CDTF">2015-02-12T11:22:36Z</dcterms:created>
  <dcterms:modified xsi:type="dcterms:W3CDTF">2019-02-28T13:33:49Z</dcterms:modified>
</cp:coreProperties>
</file>