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85" r:id="rId3"/>
    <p:sldId id="287" r:id="rId4"/>
    <p:sldId id="288" r:id="rId5"/>
    <p:sldId id="289" r:id="rId6"/>
    <p:sldId id="292" r:id="rId7"/>
    <p:sldId id="296" r:id="rId8"/>
    <p:sldId id="298" r:id="rId9"/>
    <p:sldId id="303" r:id="rId10"/>
    <p:sldId id="297" r:id="rId11"/>
    <p:sldId id="300" r:id="rId12"/>
    <p:sldId id="299" r:id="rId13"/>
    <p:sldId id="301" r:id="rId14"/>
    <p:sldId id="304" r:id="rId15"/>
    <p:sldId id="305" r:id="rId16"/>
    <p:sldId id="307" r:id="rId17"/>
    <p:sldId id="308" r:id="rId18"/>
    <p:sldId id="312" r:id="rId19"/>
    <p:sldId id="31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118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59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90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2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39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7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>
              <a:solidFill>
                <a:srgbClr val="434342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ACA3CF-D3D3-4F67-9F95-C8811111F1C1}" type="slidenum">
              <a:rPr lang="ru-RU" smtClean="0">
                <a:solidFill>
                  <a:srgbClr val="434342"/>
                </a:solidFill>
              </a:rPr>
              <a:pPr/>
              <a:t>‹#›</a:t>
            </a:fld>
            <a:endParaRPr lang="ru-RU">
              <a:solidFill>
                <a:srgbClr val="43434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024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05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01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6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272630-994D-4CDA-81C0-C5CE04125337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8ACA3CF-D3D3-4F67-9F95-C8811111F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96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7800" y="2286000"/>
            <a:ext cx="6400800" cy="1013886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Кукла </a:t>
            </a: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тильда</a:t>
            </a: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3810000"/>
            <a:ext cx="6934200" cy="157941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студентка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группы  №5   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Тепина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Светлана</a:t>
            </a:r>
          </a:p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Руководитель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проекта: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Харичева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Н.А.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20940" cy="326936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Цель и задачи проекта</a:t>
            </a:r>
            <a:endParaRPr lang="ru-RU" sz="4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990600"/>
            <a:ext cx="8712968" cy="554461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Я очень люблю кукол, в детстве мне нравилось играть с ними, шить им одежду. Кукол в магазине тоже очень много, но в основном это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0" dirty="0" err="1" smtClean="0">
                <a:latin typeface="Times New Roman" pitchFamily="18" charset="0"/>
                <a:cs typeface="Times New Roman" pitchFamily="18" charset="0"/>
              </a:rPr>
              <a:t>барби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», безликие и с холодным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взглядом. Самое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благоприятное впечатление на меня произвели куклы и медвежата выполненные в стиле «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тильда». </a:t>
            </a:r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Все бы хорошо, но цены очень высокие и купить такую игрушку не всем по карману. Вот тогда у меня и возникла идея изготовить такую куклу самостоятельно.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Она будет радовать меня и украшать интерьер.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0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моего проекта </a:t>
            </a:r>
            <a:r>
              <a:rPr lang="ru-RU" sz="2000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0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изготовить куклу в стиле «тильда</a:t>
            </a:r>
            <a:r>
              <a:rPr lang="ru-RU" sz="20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0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изучить  историю создания куклы;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изучить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технологию раскроя и изготовления куклы;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изготовить индивидуальные  выкройки для изготовления куклы;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закрепить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навыки шитья.</a:t>
            </a:r>
          </a:p>
          <a:p>
            <a:pPr algn="just"/>
            <a:endParaRPr lang="ru-RU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0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48600" cy="48214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Что такое кукла и ее история…</a:t>
            </a:r>
            <a:endParaRPr lang="ru-RU" sz="44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0644" y="897785"/>
            <a:ext cx="6157756" cy="5472609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Кукла — первая среди игрушек. Ее история известна с глубокой древности. Изначально кукла служила обрядовым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символом.</a:t>
            </a:r>
          </a:p>
          <a:p>
            <a:pPr marL="457200" indent="-457200" algn="just">
              <a:lnSpc>
                <a:spcPct val="100000"/>
              </a:lnSpc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Позднее превратилась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детскую игрушку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00000"/>
              </a:lnSpc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Необходимость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куклы для развития человека доказана исторически и этнографически. На ранних ступенях культуры кукла играет роль в жизни не только pe6eнкa, но и взрослой женщины, матери.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62200"/>
            <a:ext cx="2534621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32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8600" y="332657"/>
            <a:ext cx="8762999" cy="3553543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Первые из известных кукол – египетские. Они имели уже подвижные суставы, настоящие волосы, тщательно выточенные конечности.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Греческие и римские куклы делались частью из воска, частью из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глины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Изготовление их составляло особую отрасль производства.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 древнего Китая до нас дошли глиняные куклы</a:t>
            </a:r>
            <a:r>
              <a:rPr lang="ru-RU" sz="2800" dirty="0"/>
              <a:t>.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733800"/>
            <a:ext cx="4572000" cy="281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764" y="2209800"/>
            <a:ext cx="2088836" cy="2757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159824" cy="54864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latin typeface="Monotype Corsiva" pitchFamily="66" charset="0"/>
              </a:rPr>
              <a:t>     </a:t>
            </a:r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История </a:t>
            </a:r>
            <a:r>
              <a:rPr lang="ru-RU" sz="4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создания куклы тильды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00340" y="1082233"/>
            <a:ext cx="6318447" cy="5184575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Куклы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тильды – это целый мир со своей жизнью и историей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Своё начало этот мир берёт с одной куклы, сшитой Тоне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Финнангер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орвегия) 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90-х годах прошлого века.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стала длинноногая девочка-ангел, которая сразу же полюбилась окружающим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Такая милая, в чём-то прекрасная, в чём-то немного нелепая, она стала предметом обожания миллионов людей по всему миру.</a:t>
            </a:r>
          </a:p>
        </p:txBody>
      </p:sp>
    </p:spTree>
    <p:extLst>
      <p:ext uri="{BB962C8B-B14F-4D97-AF65-F5344CB8AC3E}">
        <p14:creationId xmlns:p14="http://schemas.microsoft.com/office/powerpoint/2010/main" val="169474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80960" cy="1371600"/>
          </a:xfrm>
        </p:spPr>
        <p:txBody>
          <a:bodyPr>
            <a:normAutofit/>
          </a:bodyPr>
          <a:lstStyle/>
          <a:p>
            <a:pPr algn="just"/>
            <a:r>
              <a:rPr lang="ru-RU" sz="4800" b="1" i="1" cap="none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Segoe UI Symbol" pitchFamily="34" charset="0"/>
                <a:cs typeface="Times New Roman" pitchFamily="18" charset="0"/>
              </a:rPr>
              <a:t>Выбор и обоснование проекта</a:t>
            </a:r>
            <a:endParaRPr lang="ru-RU" sz="4800" b="1" i="1" cap="none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Segoe UI Symbol" pitchFamily="34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76400"/>
            <a:ext cx="7520940" cy="4296996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Уроки технологии в школе дали мне возможность  приобрести навыки шитья, вязания и вышивки.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Мне очень нравиться шить ,это доставляет мне удовольствие создавать что либо своими руками. Вкладывать в каждую работу душу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ru-RU" dirty="0" smtClean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0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1839" y="224266"/>
            <a:ext cx="8565056" cy="4539952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качестве подарка больше всего подойдет вариант изготовления мягкой игрушки, тут выбор просто не ограничен.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сшить игрушку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собачку, многие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любят это домашнее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животное,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можно сшить симпатичного котенка из махрового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полотна.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Самой популярной игрушкой является конечно кукла, их видов очень много, например обычная кукла девочка из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ткани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или кукла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Тильда.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19600"/>
            <a:ext cx="3268655" cy="21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41" y="4487441"/>
            <a:ext cx="2340669" cy="2042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93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228600"/>
            <a:ext cx="4364182" cy="6324600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кукла может послужить хорошим подарком, при необходимости;</a:t>
            </a:r>
          </a:p>
          <a:p>
            <a:pPr marL="442913" indent="-442913" algn="just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кукла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прекрасно украсит интерьер моей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комнаты.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49263" indent="-449263" algn="just"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Рассматривая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варианты изготовления кукол, наибольший интерес у меня вызвала кукла Тильда. Я давно неравнодушна к этим нежным и милым созданиям.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09600"/>
            <a:ext cx="3324249" cy="553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50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548680"/>
            <a:ext cx="8115732" cy="5760640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Мне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пришлось пересмотреть много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вариантов куклы, чтобы найти подходящий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моему интерьеру и пришёлся бы мне просто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душе.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итоге, я остановила свой выбор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весенней кукле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тильде, данный вариант меня устроил, прежде всего, по цветовой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гамме.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Мне очень нравиться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весна. Взяв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 основу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весенний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образ, фасон платья я придумала сама. </a:t>
            </a:r>
          </a:p>
        </p:txBody>
      </p:sp>
    </p:spTree>
    <p:extLst>
      <p:ext uri="{BB962C8B-B14F-4D97-AF65-F5344CB8AC3E}">
        <p14:creationId xmlns:p14="http://schemas.microsoft.com/office/powerpoint/2010/main" val="318854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531" y="300150"/>
            <a:ext cx="7680960" cy="91905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ВАРИАНТЫ МЯГКОЙ ИГРУШКИ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07706"/>
            <a:ext cx="1770161" cy="2880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6400"/>
            <a:ext cx="1899929" cy="289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06" y="1986485"/>
            <a:ext cx="221527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03691"/>
            <a:ext cx="216592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31" y="5373329"/>
            <a:ext cx="837584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54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806" y="3448"/>
            <a:ext cx="7680960" cy="13716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Monotype Corsiva" pitchFamily="66" charset="0"/>
              </a:rPr>
              <a:t>ВАРИАНТЫ КУКЛЫ ТИЛЬДА</a:t>
            </a:r>
            <a:endParaRPr lang="ru-RU" b="1" i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2160240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75532"/>
            <a:ext cx="2016224" cy="192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4744"/>
            <a:ext cx="2016224" cy="18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06490"/>
            <a:ext cx="8604448" cy="50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37261"/>
            <a:ext cx="200025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517" y="3933055"/>
            <a:ext cx="2036763" cy="18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925672"/>
            <a:ext cx="8153400" cy="93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68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37160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ОКОНЧАТЕЛЬНЫЙ </a:t>
            </a: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ВЫБОР ИЗДЕЛИЯ</a:t>
            </a:r>
            <a:endParaRPr lang="ru-RU"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75" y="1447800"/>
            <a:ext cx="6521825" cy="492066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2800" dirty="0"/>
              <a:t> </a:t>
            </a:r>
            <a:r>
              <a:rPr lang="ru-RU" sz="2800" dirty="0" smtClean="0"/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Вариантов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кукол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Тильд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могут быть тильды-зверушки, такие как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зайки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или очень популярные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мишки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-тильды.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сшить достаточно простую в изготовлении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куклу-ангел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решила изготовить классическую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куклу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Тильду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это ближе мне по настроению и наилучшим образом подойдет к интерьеру моей комнаты.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76400"/>
            <a:ext cx="2264229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38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066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ТКАНЬ ДЛЯ ТУЛОВИЩА КУКЛЫ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4800" y="990600"/>
            <a:ext cx="5246836" cy="5112568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ru-RU" sz="2400" dirty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Итак,  мой выбор сделан, теперь пора выбирать ткань для туловища куклы и для одежды.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Ткань для туловища по традиции изготовления данных кукол должна быть из натуральных волокон это хлопок или лён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 остановлю свой выбор на хлопке, поскольку он имеет ряд преимуществ: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стирается: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легко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поддается глажению: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доступен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цене.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19200"/>
            <a:ext cx="3097116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283" y="249560"/>
            <a:ext cx="7680960" cy="13716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ВЫКРОЙКИ ДЛЯ КУКЛЫ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284" y="1295400"/>
            <a:ext cx="8461916" cy="4704636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Нужно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изготовить выкройки для куклы. В данном случае я воспользовалась выкройками, которые нашла в интернете, немного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изменив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размеры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своему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усмотрению.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743200"/>
            <a:ext cx="3383905" cy="375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131" y="154108"/>
            <a:ext cx="8713294" cy="98889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ОДЕЖДА И ВОЛОСЫ ДЛЯ КУКЛЫ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1" y="1066800"/>
            <a:ext cx="6248399" cy="381236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изготовления платья я использую кусочки  шелковой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ткани. На ножках вместо туфелек будут обвязаны ленты , создавая иллюзию пуантов.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Волосы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можно изготовить из любой пряжи, но я остановила свой выбор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нитках мулине коричневых оттенков,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мой взгляд, это наилучший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вариант.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аксессуаров я решила ей добавить крылья из кружева , венок из ниток и бисера и сердечко.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90600"/>
            <a:ext cx="2346176" cy="2666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0"/>
            <a:ext cx="2346176" cy="2917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39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77724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МАРКЕТИНГОВОЕ ИССЛЕДОВАНИЕ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066800"/>
            <a:ext cx="8610600" cy="5257800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Когда мною было принято решение изготовить куклу тильду, 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специально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прошлась по магазинам, где продаются подобные изделия. Такого рода изделий в магазинах довольно-таки много,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настоящее время очень популярны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магазинах массового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цены, колеблются от 350 рублей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выше.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вот в отделах, где продаются куклы ручной работы, цены, колеблются от 1500 до 3000 рублей.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Себестоимость моей куклы, с учетом труда-277 руб. -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выгода очевидна!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1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989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РЕКЛАМА</a:t>
            </a:r>
            <a:endParaRPr lang="ru-RU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764704"/>
            <a:ext cx="8676104" cy="5976665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 сказал, что время игр закончилось? Оно не прошло, просто игрушки стали другими: тильды и текстильные куклы – новая любовь повзрослевших девочек. Эти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забавные игрушки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находятся сегодня на пике моды.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кого-то безмолвны, для кого-то кричат,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другого — смеются и душу ласкают.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Кто-то мимо проходит, не бросив и взгляд,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Кто-то замер, вздохнув: «Боже мой, как живая!»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 вы разные, куклы, и разные мы,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 с истоков пути, век от века,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Проносили мы в радости, в горести тьмы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Кукол — символ души Человека!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07" y="4343400"/>
            <a:ext cx="2073951" cy="2222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51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" b="11002"/>
          <a:stretch/>
        </p:blipFill>
        <p:spPr>
          <a:xfrm rot="286069">
            <a:off x="4452734" y="1989633"/>
            <a:ext cx="3618425" cy="30861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" t="19257" r="-995" b="20661"/>
          <a:stretch/>
        </p:blipFill>
        <p:spPr>
          <a:xfrm rot="20976305">
            <a:off x="604158" y="2107802"/>
            <a:ext cx="3843758" cy="2866346"/>
          </a:xfrm>
          <a:prstGeom prst="rect">
            <a:avLst/>
          </a:prstGeom>
        </p:spPr>
      </p:pic>
      <p:sp>
        <p:nvSpPr>
          <p:cNvPr id="5" name="5-конечная звезда 4"/>
          <p:cNvSpPr/>
          <p:nvPr/>
        </p:nvSpPr>
        <p:spPr>
          <a:xfrm>
            <a:off x="2971800" y="2039516"/>
            <a:ext cx="609600" cy="685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506360" y="2848558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4547616" y="2458616"/>
            <a:ext cx="838200" cy="77988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934200" y="2725316"/>
            <a:ext cx="914400" cy="77988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 rot="1257435">
            <a:off x="7733193" y="1501456"/>
            <a:ext cx="838200" cy="8952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 rot="20428983">
            <a:off x="1132427" y="1589031"/>
            <a:ext cx="762000" cy="685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461" y="5449893"/>
            <a:ext cx="810838" cy="7315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5449892"/>
            <a:ext cx="810838" cy="7315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038" y="5449893"/>
            <a:ext cx="810838" cy="73158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42939" y="310295"/>
            <a:ext cx="7209354" cy="89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Вот и моя куколка Тильда!!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«Ася»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-14673"/>
            <a:ext cx="7680960" cy="13716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380">
            <a:off x="438515" y="1122129"/>
            <a:ext cx="2232248" cy="293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5962">
            <a:off x="6248787" y="1200368"/>
            <a:ext cx="2376264" cy="293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86" y="2590800"/>
            <a:ext cx="2880320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56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ferris dir="l"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300</TotalTime>
  <Words>957</Words>
  <Application>Microsoft Office PowerPoint</Application>
  <PresentationFormat>Экран (4:3)</PresentationFormat>
  <Paragraphs>76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Савон</vt:lpstr>
      <vt:lpstr>Кукла    тильда </vt:lpstr>
      <vt:lpstr>Цель и задачи проекта</vt:lpstr>
      <vt:lpstr>Что такое кукла и ее история…</vt:lpstr>
      <vt:lpstr>Презентация PowerPoint</vt:lpstr>
      <vt:lpstr>     История создания куклы тильды</vt:lpstr>
      <vt:lpstr>Выбор и обоснование проекта</vt:lpstr>
      <vt:lpstr>Презентация PowerPoint</vt:lpstr>
      <vt:lpstr>Презентация PowerPoint</vt:lpstr>
      <vt:lpstr>Презентация PowerPoint</vt:lpstr>
      <vt:lpstr>ВАРИАНТЫ МЯГКОЙ ИГРУШКИ</vt:lpstr>
      <vt:lpstr>ВАРИАНТЫ КУКЛЫ ТИЛЬДА</vt:lpstr>
      <vt:lpstr>ОКОНЧАТЕЛЬНЫЙ ВЫБОР ИЗДЕЛИЯ</vt:lpstr>
      <vt:lpstr>ТКАНЬ ДЛЯ ТУЛОВИЩА КУКЛЫ</vt:lpstr>
      <vt:lpstr>ВЫКРОЙКИ ДЛЯ КУКЛЫ</vt:lpstr>
      <vt:lpstr>ОДЕЖДА И ВОЛОСЫ ДЛЯ КУКЛЫ</vt:lpstr>
      <vt:lpstr>МАРКЕТИНГОВОЕ ИССЛЕДОВАНИЕ</vt:lpstr>
      <vt:lpstr>РЕКЛАМА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Кукла тильда «ТУСЯ»</dc:title>
  <dc:creator>дашутка</dc:creator>
  <cp:lastModifiedBy>Пользователь</cp:lastModifiedBy>
  <cp:revision>30</cp:revision>
  <dcterms:created xsi:type="dcterms:W3CDTF">2013-12-08T08:29:57Z</dcterms:created>
  <dcterms:modified xsi:type="dcterms:W3CDTF">2018-12-06T06:55:54Z</dcterms:modified>
</cp:coreProperties>
</file>