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4" r:id="rId10"/>
    <p:sldId id="265" r:id="rId11"/>
    <p:sldId id="267" r:id="rId12"/>
    <p:sldId id="268" r:id="rId13"/>
    <p:sldId id="271" r:id="rId14"/>
    <p:sldId id="269" r:id="rId15"/>
    <p:sldId id="270" r:id="rId16"/>
    <p:sldId id="276" r:id="rId17"/>
    <p:sldId id="274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0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27FC-F2D8-4A57-8917-7F4BEB5B6022}" type="datetimeFigureOut">
              <a:rPr lang="ru-RU" smtClean="0"/>
              <a:t>05.01.2021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042A93C2-1F04-4195-A1BD-1F47957EE58F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27FC-F2D8-4A57-8917-7F4BEB5B6022}" type="datetimeFigureOut">
              <a:rPr lang="ru-RU" smtClean="0"/>
              <a:t>05.01.2021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A93C2-1F04-4195-A1BD-1F47957EE58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27FC-F2D8-4A57-8917-7F4BEB5B6022}" type="datetimeFigureOut">
              <a:rPr lang="ru-RU" smtClean="0"/>
              <a:t>05.01.2021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A93C2-1F04-4195-A1BD-1F47957EE58F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27FC-F2D8-4A57-8917-7F4BEB5B6022}" type="datetimeFigureOut">
              <a:rPr lang="ru-RU" smtClean="0"/>
              <a:t>05.01.2021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93C2-1F04-4195-A1BD-1F47957EE58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27FC-F2D8-4A57-8917-7F4BEB5B6022}" type="datetimeFigureOut">
              <a:rPr lang="ru-RU" smtClean="0"/>
              <a:t>05.01.2021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93C2-1F04-4195-A1BD-1F47957EE58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27FC-F2D8-4A57-8917-7F4BEB5B6022}" type="datetimeFigureOut">
              <a:rPr lang="ru-RU" smtClean="0"/>
              <a:t>05.01.2021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93C2-1F04-4195-A1BD-1F47957EE5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27FC-F2D8-4A57-8917-7F4BEB5B6022}" type="datetimeFigureOut">
              <a:rPr lang="ru-RU" smtClean="0"/>
              <a:t>05.01.2021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A93C2-1F04-4195-A1BD-1F47957EE58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A827FC-F2D8-4A57-8917-7F4BEB5B6022}" type="datetimeFigureOut">
              <a:rPr lang="ru-RU" smtClean="0"/>
              <a:t>05.01.2021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42A93C2-1F04-4195-A1BD-1F47957EE58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27FC-F2D8-4A57-8917-7F4BEB5B6022}" type="datetimeFigureOut">
              <a:rPr lang="ru-RU" smtClean="0"/>
              <a:t>05.01.2021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93C2-1F04-4195-A1BD-1F47957EE5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27FC-F2D8-4A57-8917-7F4BEB5B6022}" type="datetimeFigureOut">
              <a:rPr lang="ru-RU" smtClean="0"/>
              <a:t>05.01.2021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93C2-1F04-4195-A1BD-1F47957EE5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27FC-F2D8-4A57-8917-7F4BEB5B6022}" type="datetimeFigureOut">
              <a:rPr lang="ru-RU" smtClean="0"/>
              <a:t>05.01.2021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93C2-1F04-4195-A1BD-1F47957EE5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042A93C2-1F04-4195-A1BD-1F47957EE58F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BA827FC-F2D8-4A57-8917-7F4BEB5B6022}" type="datetimeFigureOut">
              <a:rPr lang="ru-RU" smtClean="0"/>
              <a:t>05.01.2021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412776"/>
            <a:ext cx="7676328" cy="3475857"/>
          </a:xfrm>
        </p:spPr>
        <p:txBody>
          <a:bodyPr/>
          <a:lstStyle/>
          <a:p>
            <a:pPr algn="ctr"/>
            <a:r>
              <a:rPr lang="ru-RU" sz="6000" dirty="0">
                <a:solidFill>
                  <a:schemeClr val="accent6">
                    <a:lumMod val="75000"/>
                  </a:schemeClr>
                </a:solidFill>
              </a:rPr>
              <a:t>Методы и приемы выполнения </a:t>
            </a:r>
            <a:r>
              <a:rPr lang="ru-RU" sz="6000" dirty="0" err="1">
                <a:solidFill>
                  <a:schemeClr val="accent6">
                    <a:lumMod val="75000"/>
                  </a:schemeClr>
                </a:solidFill>
              </a:rPr>
              <a:t>разживки</a:t>
            </a:r>
            <a:r>
              <a:rPr lang="ru-RU" sz="6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</a:rPr>
              <a:t>птиц</a:t>
            </a:r>
            <a:br>
              <a:rPr lang="ru-RU" sz="6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6000" dirty="0" smtClean="0">
                <a:solidFill>
                  <a:schemeClr val="accent6">
                    <a:lumMod val="75000"/>
                  </a:schemeClr>
                </a:solidFill>
              </a:rPr>
              <a:t>хохломской росписи</a:t>
            </a:r>
            <a:endParaRPr lang="ru-RU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236169" cy="949569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Государственное профессионально образовательное учреждение социального обеспечения « Нижегородское училище- интернат»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3808" y="603003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Разработала мастер п/о Носова О.П.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067785"/>
            <a:ext cx="1493926" cy="1513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8987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26030"/>
            <a:ext cx="8064896" cy="441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Цели и задачи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Учебная: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научить правильно и последовательно выполнять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</a:rPr>
              <a:t>разживки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 птиц растительно-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</a:rPr>
              <a:t>травочного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орнамента;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уметь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применять простые элементы хохломской росписи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</a:rPr>
              <a:t>разживке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 птиц;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подбирать цветовые сочетания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</a:rPr>
              <a:t>разживки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и птицы,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применяя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ранее полученные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знания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Развивающая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развивать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творческие способности, практические навыки в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</a:rPr>
              <a:t>разживке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птиц, уметь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анализировать свою работу, проводить сравнение одного с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другим.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Воспитательная: 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воспитывать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художественный вкус, интерес к народному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искусству.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891" y="188640"/>
            <a:ext cx="1459497" cy="118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1404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6400" y="371533"/>
            <a:ext cx="74676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Оснащение урока: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10274" y="980728"/>
            <a:ext cx="71287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краски масляные;</a:t>
            </a:r>
          </a:p>
          <a:p>
            <a:pPr marL="285750" indent="-285750">
              <a:buFontTx/>
              <a:buChar char="-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скипидар;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кисти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беличьи №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2;</a:t>
            </a:r>
          </a:p>
          <a:p>
            <a:pPr marL="285750" indent="-285750">
              <a:buFontTx/>
              <a:buChar char="-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ветошь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;</a:t>
            </a: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дидактический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материал: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инструктирование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к уроку, 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образцы элементов, используемых для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</a:rPr>
              <a:t>разживки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 птиц; </a:t>
            </a:r>
          </a:p>
          <a:p>
            <a:pPr marL="457200" indent="-457200">
              <a:buFontTx/>
              <a:buChar char="-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образцы птиц растительно-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</a:rPr>
              <a:t>травочного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 орнамента, </a:t>
            </a:r>
          </a:p>
          <a:p>
            <a:pPr marL="457200" indent="-457200">
              <a:buFontTx/>
              <a:buChar char="-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хохломские изделия с птицами .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8640"/>
            <a:ext cx="3021639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9822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548680"/>
            <a:ext cx="7467600" cy="4419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Вопросы к уроку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К какому виду письма хохломской росписи относится растительно-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травочный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орнамент?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На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каком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фоне выполняется растительно-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травочный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орнамент?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Каким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методом выполняются птицы в хохломской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росписи растительно-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травочного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орнамента?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Какой краской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были выполнены птицы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хохломской росписи?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Какие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простые элементы хохломской росписи вы знаете?</a:t>
            </a:r>
          </a:p>
          <a:p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653136"/>
            <a:ext cx="4824536" cy="2066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5651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332656"/>
            <a:ext cx="7467600" cy="441960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    Орнамент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хохломской росписи часто обогащается животными элементами, такими как птицы, рыбы, бабочки. </a:t>
            </a:r>
          </a:p>
        </p:txBody>
      </p:sp>
      <p:pic>
        <p:nvPicPr>
          <p:cNvPr id="1026" name="Picture 2" descr="C:\Users\Марина\Desktop\Хохлома из интернета\image8ZKMWYM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36912"/>
            <a:ext cx="3080672" cy="2556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Марина\Desktop\Хохлома из интернета\image6MVWS8O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892759"/>
            <a:ext cx="2748236" cy="257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Марина\Desktop\imageXR6B4HI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00808"/>
            <a:ext cx="3121665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281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7944" y="260648"/>
            <a:ext cx="4824536" cy="42260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    Птицы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в хохломской росписи выполняются по разному. Это может быть маленькая пичужка или птица средней величины. Птица может быть со сложенными крыльями, с распущенными, с хохолком.</a:t>
            </a:r>
          </a:p>
        </p:txBody>
      </p:sp>
      <p:pic>
        <p:nvPicPr>
          <p:cNvPr id="2050" name="Picture 2" descr="C:\Users\Марина\Desktop\imageYID08HO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77072"/>
            <a:ext cx="2386328" cy="246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арина\Desktop\SAM_43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5" y="4311264"/>
            <a:ext cx="2296068" cy="207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Марина\Desktop\Хохлома из интернета\image[2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69" y="3171467"/>
            <a:ext cx="3180159" cy="272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Марина\Desktop\SAM_436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69" y="332656"/>
            <a:ext cx="2903327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040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3584" y="260648"/>
            <a:ext cx="4803304" cy="63367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Но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чтобы оживить всех этих птиц, необходимо их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разживить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, то есть показать структуру перьев, движение крыльев, обозначить глаза. Для этого применяются простые элементы хохломской росписи.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Это мелкие скобки,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реснички, усики, нажимы, травинки, штриховка,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штриховая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наляпка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, глазки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, тычки. Все эти элементы в разных сочетаниях применяются при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разживке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птиц. </a:t>
            </a:r>
          </a:p>
          <a:p>
            <a:pPr marL="0" indent="0">
              <a:buNone/>
            </a:pP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4982"/>
            <a:ext cx="3852863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642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Марина\Desktop\123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57" y="14104"/>
            <a:ext cx="8812243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958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0" y="404664"/>
            <a:ext cx="4392488" cy="590465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Как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правило,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разживки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начинают выполнять с головы.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 головы элементы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выполняются мелкими, к низу они укрупняются. На крыльях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 хвосте часто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применяют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«глазки»,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с последовательными скобками и штриховками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           На хвосте,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на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перьях часто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выполняют нажимы, усики, травинки. На кончиках перьев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часто выполняют штриховую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наляпку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86" y="1124744"/>
            <a:ext cx="4457207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3811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449560"/>
            <a:ext cx="7992888" cy="441960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Птицы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выполняются по золотому фону.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 основном они выполняются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красной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краской, но иногда и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черной. </a:t>
            </a:r>
          </a:p>
        </p:txBody>
      </p:sp>
      <p:pic>
        <p:nvPicPr>
          <p:cNvPr id="1027" name="Picture 3" descr="C:\Users\Марина\Desktop\Птицы\image70HA0NV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21571"/>
            <a:ext cx="2862511" cy="272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Марина\Desktop\Птицы\SAM_43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02567"/>
            <a:ext cx="326436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Марина\Desktop\Птицы\imageY9BLDU6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172407"/>
            <a:ext cx="326436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860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83568" y="620688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    Варианты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разживок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птиц, выполненных </a:t>
            </a:r>
            <a:r>
              <a:rPr lang="ru-RU" sz="2400" b="1" u="sng" dirty="0" smtClean="0">
                <a:solidFill>
                  <a:srgbClr val="C00000"/>
                </a:solidFill>
              </a:rPr>
              <a:t>красной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краской:</a:t>
            </a: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1 вариант – 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красные птицы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</a:rPr>
              <a:t>разживляются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 черной краской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099" name="Picture 3" descr="C:\Users\Марина\Desktop\Птицы\909095a9c19af4b96b0e2014893i--russkij-stil-tarelka-dekorativnaya-s-hohlomskoj-rospisyu-ptit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3288589" cy="3288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564904"/>
            <a:ext cx="5040560" cy="338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1242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59" y="425895"/>
            <a:ext cx="8147248" cy="4853136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2 вариант - 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красные птицы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разживляются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желтой краской.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Такие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разживки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слепо смотрятся на птицах, поэтому применяются не часто.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Марина\Desktop\Птицы\WP_20190302_15_25_49_P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738" y="2968709"/>
            <a:ext cx="411997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Марина\Desktop\Птицы\WP_20190302_15_23_18_Pr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96951"/>
            <a:ext cx="5112568" cy="275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845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30959" y="620688"/>
            <a:ext cx="4427984" cy="4824536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3 вариант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Птицы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разживляются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желтой краской и подчеркиваются черной. Такие птицы оживляют роспись.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146" name="Picture 2" descr="C:\Users\Марина\Desktop\Птицы\WP_20190302_15_22_37_P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4248472" cy="590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915" y="3789040"/>
            <a:ext cx="2235955" cy="2271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9566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404664"/>
            <a:ext cx="7467600" cy="441960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4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вариант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красные птицы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разживляются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черной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краской и подчеркиваются желтой.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146" name="Picture 2" descr="C:\Users\Марина\Desktop\Птицы\WP_20190220_12_17_32_P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68182"/>
            <a:ext cx="5040560" cy="401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Марина\Desktop\Птицы\WP_20181027_13_36_03_Pr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2368182"/>
            <a:ext cx="3240360" cy="401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979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88640"/>
            <a:ext cx="8208912" cy="441960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Черные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птицы выполняются реже.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Разживки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в этом случае выполняются желтой или красной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краской, или одновременно той и другой.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Выполнение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той или иной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разживки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зависит от цветового решения орнамента.</a:t>
            </a:r>
          </a:p>
        </p:txBody>
      </p:sp>
      <p:pic>
        <p:nvPicPr>
          <p:cNvPr id="1027" name="Picture 3" descr="C:\Users\Марина\Desktop\Птицы\WP_20190220_12_11_12_P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349" y="2780928"/>
            <a:ext cx="4073821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149080"/>
            <a:ext cx="2236787" cy="22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3495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332656"/>
            <a:ext cx="792088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Требования к качеству работы:</a:t>
            </a:r>
          </a:p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- руки во время работы должны быть чистыми, чтобы не испачкать работу;</a:t>
            </a:r>
          </a:p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 - работа должна быть выполнена аккуратно;</a:t>
            </a:r>
          </a:p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 - элементы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</a:rPr>
              <a:t>разживки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 должны быть выполнены четко, не сливаясь.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5576" y="3284984"/>
            <a:ext cx="7776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Вопросы по закреплению материала:</a:t>
            </a: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1. Какие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варианты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</a:rPr>
              <a:t>разживок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 можно выполнять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на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красных птицах?</a:t>
            </a: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2. Какой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краской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</a:rPr>
              <a:t>разживляются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 черные птицы?</a:t>
            </a:r>
          </a:p>
          <a:p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063279"/>
            <a:ext cx="2113086" cy="1762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803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71600" y="404664"/>
            <a:ext cx="7632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Задание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Выполнение </a:t>
            </a: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</a:rPr>
              <a:t>разживки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 птиц растительно-</a:t>
            </a: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</a:rPr>
              <a:t>травочного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 орнамента</a:t>
            </a: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80" y="1988840"/>
            <a:ext cx="4527644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Марина\Pictures\2019-03-26\ол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45232" y="1663677"/>
            <a:ext cx="3672412" cy="432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915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</a:rPr>
              <a:t>Творческих успехов!</a:t>
            </a:r>
            <a:endParaRPr lang="ru-RU" sz="6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3" name="Picture 5" descr="E:\файлы мамы\89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61727"/>
            <a:ext cx="5976663" cy="376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2970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Термический</Template>
  <TotalTime>1241</TotalTime>
  <Words>546</Words>
  <Application>Microsoft Office PowerPoint</Application>
  <PresentationFormat>Экран (4:3)</PresentationFormat>
  <Paragraphs>58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Thermal</vt:lpstr>
      <vt:lpstr>Методы и приемы выполнения разживки птиц хохломской росписи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и приемы выполнения разживки птиц</dc:title>
  <dc:creator>marinanmvnn@yandex.ru</dc:creator>
  <cp:lastModifiedBy>marinanmvnn@yandex.ru</cp:lastModifiedBy>
  <cp:revision>57</cp:revision>
  <dcterms:created xsi:type="dcterms:W3CDTF">2019-02-19T19:21:37Z</dcterms:created>
  <dcterms:modified xsi:type="dcterms:W3CDTF">2021-01-05T20:04:17Z</dcterms:modified>
</cp:coreProperties>
</file>