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0" r:id="rId4"/>
    <p:sldId id="263" r:id="rId5"/>
    <p:sldId id="257" r:id="rId6"/>
    <p:sldId id="269" r:id="rId7"/>
    <p:sldId id="274" r:id="rId8"/>
    <p:sldId id="279" r:id="rId9"/>
    <p:sldId id="264" r:id="rId10"/>
    <p:sldId id="267" r:id="rId11"/>
    <p:sldId id="272" r:id="rId12"/>
    <p:sldId id="276" r:id="rId13"/>
    <p:sldId id="278" r:id="rId14"/>
    <p:sldId id="277" r:id="rId15"/>
    <p:sldId id="261" r:id="rId16"/>
    <p:sldId id="270" r:id="rId17"/>
    <p:sldId id="266" r:id="rId18"/>
    <p:sldId id="273" r:id="rId19"/>
    <p:sldId id="268" r:id="rId20"/>
    <p:sldId id="283" r:id="rId21"/>
    <p:sldId id="275" r:id="rId22"/>
    <p:sldId id="271" r:id="rId23"/>
    <p:sldId id="258" r:id="rId24"/>
    <p:sldId id="292" r:id="rId25"/>
    <p:sldId id="259" r:id="rId26"/>
    <p:sldId id="289" r:id="rId27"/>
    <p:sldId id="288" r:id="rId28"/>
    <p:sldId id="290" r:id="rId29"/>
    <p:sldId id="287" r:id="rId30"/>
    <p:sldId id="291" r:id="rId31"/>
    <p:sldId id="286" r:id="rId32"/>
    <p:sldId id="285" r:id="rId33"/>
    <p:sldId id="280" r:id="rId34"/>
    <p:sldId id="284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20" y="-5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B9A2F-275C-49B7-8E5E-EC203B75F7D9}" type="datetimeFigureOut">
              <a:rPr lang="ru-RU" smtClean="0"/>
              <a:t>23.12.2020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DCF07-7682-414B-87CA-5216D7C94F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7049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B9A2F-275C-49B7-8E5E-EC203B75F7D9}" type="datetimeFigureOut">
              <a:rPr lang="ru-RU" smtClean="0"/>
              <a:t>23.12.2020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DCF07-7682-414B-87CA-5216D7C94F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6352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B9A2F-275C-49B7-8E5E-EC203B75F7D9}" type="datetimeFigureOut">
              <a:rPr lang="ru-RU" smtClean="0"/>
              <a:t>23.12.2020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DCF07-7682-414B-87CA-5216D7C94F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4065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B9A2F-275C-49B7-8E5E-EC203B75F7D9}" type="datetimeFigureOut">
              <a:rPr lang="ru-RU" smtClean="0"/>
              <a:t>23.12.2020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DCF07-7682-414B-87CA-5216D7C94F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5974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B9A2F-275C-49B7-8E5E-EC203B75F7D9}" type="datetimeFigureOut">
              <a:rPr lang="ru-RU" smtClean="0"/>
              <a:t>23.12.2020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DCF07-7682-414B-87CA-5216D7C94F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0358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B9A2F-275C-49B7-8E5E-EC203B75F7D9}" type="datetimeFigureOut">
              <a:rPr lang="ru-RU" smtClean="0"/>
              <a:t>23.12.2020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DCF07-7682-414B-87CA-5216D7C94F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3250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B9A2F-275C-49B7-8E5E-EC203B75F7D9}" type="datetimeFigureOut">
              <a:rPr lang="ru-RU" smtClean="0"/>
              <a:t>23.12.2020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DCF07-7682-414B-87CA-5216D7C94F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9080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B9A2F-275C-49B7-8E5E-EC203B75F7D9}" type="datetimeFigureOut">
              <a:rPr lang="ru-RU" smtClean="0"/>
              <a:t>23.12.2020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DCF07-7682-414B-87CA-5216D7C94F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2468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B9A2F-275C-49B7-8E5E-EC203B75F7D9}" type="datetimeFigureOut">
              <a:rPr lang="ru-RU" smtClean="0"/>
              <a:t>23.12.2020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DCF07-7682-414B-87CA-5216D7C94F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4458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B9A2F-275C-49B7-8E5E-EC203B75F7D9}" type="datetimeFigureOut">
              <a:rPr lang="ru-RU" smtClean="0"/>
              <a:t>23.12.2020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DCF07-7682-414B-87CA-5216D7C94F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649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B9A2F-275C-49B7-8E5E-EC203B75F7D9}" type="datetimeFigureOut">
              <a:rPr lang="ru-RU" smtClean="0"/>
              <a:t>23.12.2020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DCF07-7682-414B-87CA-5216D7C94F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8233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5B9A2F-275C-49B7-8E5E-EC203B75F7D9}" type="datetimeFigureOut">
              <a:rPr lang="ru-RU" smtClean="0"/>
              <a:t>23.12.2020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0DCF07-7682-414B-87CA-5216D7C94F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1822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080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418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904" y="10073"/>
            <a:ext cx="9149904" cy="6862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2603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97" y="0"/>
            <a:ext cx="913928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2610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954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r>
              <a:rPr lang="ru-RU" sz="3600" dirty="0" smtClean="0"/>
              <a:t>В разных странах этот день приходится на разные даты</a:t>
            </a:r>
            <a:endParaRPr lang="ru-RU" sz="36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283594"/>
            <a:ext cx="7537042" cy="5430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7527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5698" y="1531640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dirty="0" smtClean="0"/>
              <a:t>В </a:t>
            </a:r>
            <a:r>
              <a:rPr lang="ru-RU" sz="2400" dirty="0"/>
              <a:t>Америке   </a:t>
            </a:r>
            <a:r>
              <a:rPr lang="ru-RU" sz="2400" dirty="0" smtClean="0"/>
              <a:t>День матери отмечается с 1907 года ежегодно во второе воскресенье мая, а в 1914 г. Президент </a:t>
            </a:r>
            <a:r>
              <a:rPr lang="ru-RU" sz="2400" dirty="0" err="1" smtClean="0"/>
              <a:t>Вудро</a:t>
            </a:r>
            <a:r>
              <a:rPr lang="ru-RU" sz="2400" dirty="0" smtClean="0"/>
              <a:t> Вильсон сделал этот праздник официальным.</a:t>
            </a:r>
            <a:endParaRPr lang="ru-RU" sz="2400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629" y="3140968"/>
            <a:ext cx="4314742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11560" y="116632"/>
            <a:ext cx="81369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    В Англии впервые провозгласил материнский день король Генрих III в 13 веке. День Матери отмечался в 3 воскресенье марта. В этот день нельзя было работать, нужно было обязательно посетить родителей. 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79877" y="4592740"/>
            <a:ext cx="43564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    В </a:t>
            </a:r>
            <a:r>
              <a:rPr lang="ru-RU" sz="2400" dirty="0"/>
              <a:t>Германии  </a:t>
            </a:r>
            <a:r>
              <a:rPr lang="ru-RU" sz="2400" dirty="0" smtClean="0"/>
              <a:t>впервые день матери был отмечен в 1923 году, как национальный праздник отмечается с 1933 года. 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680012" y="2640293"/>
            <a:ext cx="428396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    Вслед за США второе воскресенье мая объявили праздником 23 страны, а еще более 30 отмечают праздник в другие дни.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193181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dirty="0" smtClean="0"/>
              <a:t>В Бразилии распространены большие семьи, с тремя-четырьмя детьми, поэтому нетрудно представить, каким сердечным и важным стал такой день.</a:t>
            </a:r>
            <a:br>
              <a:rPr lang="ru-RU" sz="2400" dirty="0" smtClean="0"/>
            </a:br>
            <a:r>
              <a:rPr lang="ru-RU" sz="2400" dirty="0" smtClean="0"/>
              <a:t> В Италии в этот день все дети несут своим мамам цветы, сладости, небольшие подарки, чтоб еще раз выразить им свою любовь и благодарность.</a:t>
            </a:r>
            <a:endParaRPr lang="ru-RU" sz="2400" dirty="0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492896"/>
            <a:ext cx="6264696" cy="417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0092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dirty="0" smtClean="0"/>
              <a:t>В России отмечать День матери стали сравнительно недавно. Хотя невозможно поспорить с тем, что этот праздник - праздник вечности: из поколения в поколение для каждого человека мама - самый главный человек в жизни. Становясь матерью, женщина открывает в себе лучшие качества: доброту, любовь и заботу.</a:t>
            </a:r>
            <a:endParaRPr lang="ru-RU" sz="2400" dirty="0"/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312767"/>
            <a:ext cx="6465661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3379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26421" cy="6844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4378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620688"/>
            <a:ext cx="8229600" cy="1143000"/>
          </a:xfrm>
        </p:spPr>
        <p:txBody>
          <a:bodyPr>
            <a:noAutofit/>
          </a:bodyPr>
          <a:lstStyle/>
          <a:p>
            <a:r>
              <a:rPr lang="ru-RU" sz="2800" dirty="0" smtClean="0"/>
              <a:t>Цель праздника - поддержать традиции бережного отношения к женщине, закрепить семейные устои, особо отметить значение в нашей жизни главного человека - Матери.</a:t>
            </a:r>
            <a:endParaRPr lang="ru-RU" sz="2800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204864"/>
            <a:ext cx="565745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5291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Российских матерей всегда отличали щедрость души, преданность, самопожертвование, любовь и великое терпение. И сегодня они бережно хранят семейный очаг, учат детей добру, взаимопониманию, нравственности.</a:t>
            </a:r>
            <a:endParaRPr lang="ru-RU" sz="2400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738" y="1600200"/>
            <a:ext cx="7370524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3277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Счастье и красота материнства во все века воспевались лучшими художниками и поэтами. </a:t>
            </a:r>
            <a:endParaRPr lang="ru-RU" sz="3200" dirty="0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063" y="1700808"/>
            <a:ext cx="3419086" cy="4320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644392"/>
            <a:ext cx="5832648" cy="4374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20584" y="6101120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«Сикстинская Мадонна» Рафаэль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976065" y="6018878"/>
            <a:ext cx="3024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Мадонна </a:t>
            </a:r>
            <a:r>
              <a:rPr lang="ru-RU" dirty="0" err="1" smtClean="0"/>
              <a:t>Литта</a:t>
            </a:r>
            <a:r>
              <a:rPr lang="ru-RU" dirty="0" smtClean="0"/>
              <a:t>» Леонардо да Винчи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7658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84784"/>
            <a:ext cx="3672408" cy="4958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412776"/>
            <a:ext cx="3754020" cy="5047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15616" y="332656"/>
            <a:ext cx="78488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Богородицы Андрея Рублева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32096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96552" y="188640"/>
            <a:ext cx="9361040" cy="1143000"/>
          </a:xfrm>
        </p:spPr>
        <p:txBody>
          <a:bodyPr/>
          <a:lstStyle/>
          <a:p>
            <a:endParaRPr lang="ru-RU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236509"/>
            <a:ext cx="4718095" cy="3662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132856"/>
            <a:ext cx="3630847" cy="3919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43608" y="715580"/>
            <a:ext cx="71642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/>
              <a:t>Петров-Водкин «Мать»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2756545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19" y="0"/>
            <a:ext cx="9232378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3541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2615" y="73791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Мать - это понятие общечеловеческое, это живая душа мира, ее начало и ее бесконечность.</a:t>
            </a:r>
            <a:endParaRPr lang="ru-RU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852936"/>
            <a:ext cx="8229600" cy="3909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9302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429000"/>
            <a:ext cx="6353457" cy="326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 flipH="1">
            <a:off x="247461" y="238133"/>
            <a:ext cx="885698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      Каждую </a:t>
            </a:r>
            <a:r>
              <a:rPr lang="ru-RU" sz="2400" dirty="0"/>
              <a:t>секунд в мире рождается три человека. С первого дня жизни ребенка мать живет его дыханием, его слезами и улыбками. Мать нужна ребенку. В этом смысл её жизни. Мать приобщает дитя к человеческой общности. В его уста она вкладывает родной язык, вобравший богатства разума, мысли и чувства народа. Она наполняет его жизнь духовной силой, помогает постичь духовные ценности. Не это ли держит мир? Делает его вечным? Не в этом ли связь поколений? </a:t>
            </a:r>
          </a:p>
        </p:txBody>
      </p:sp>
    </p:spTree>
    <p:extLst>
      <p:ext uri="{BB962C8B-B14F-4D97-AF65-F5344CB8AC3E}">
        <p14:creationId xmlns:p14="http://schemas.microsoft.com/office/powerpoint/2010/main" val="242441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24744"/>
            <a:ext cx="8229600" cy="114300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420888"/>
            <a:ext cx="4813995" cy="419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332656"/>
            <a:ext cx="83529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Счастье матери – это счастье ее детей. </a:t>
            </a:r>
            <a:r>
              <a:rPr lang="ru-RU" sz="2000" dirty="0" smtClean="0"/>
              <a:t>Поэтому </a:t>
            </a:r>
            <a:r>
              <a:rPr lang="ru-RU" sz="2000" dirty="0"/>
              <a:t>она порой бывает строгой, взыскательной, ведь она понимает свою ответственность за сына или дочь, желает им добра, счастья. Мать – первый учитель и друг ребенка, причем самый близкий и верный. Не всегда мы ценим труд матери, воздаем ей должное, выражаем ей свои любовь и благодарность. А ведь ничто так не согревает душу, как добрые, ласковые слова дочери и сына.</a:t>
            </a:r>
          </a:p>
        </p:txBody>
      </p:sp>
    </p:spTree>
    <p:extLst>
      <p:ext uri="{BB962C8B-B14F-4D97-AF65-F5344CB8AC3E}">
        <p14:creationId xmlns:p14="http://schemas.microsoft.com/office/powerpoint/2010/main" val="758712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Autofit/>
          </a:bodyPr>
          <a:lstStyle/>
          <a:p>
            <a:r>
              <a:rPr lang="ru-RU" sz="2800" dirty="0"/>
              <a:t>Спасибо  всем матерям за беззаветную любовь, доброту, за руки, которые творят на земле добро и справедливость, украшают жизнь, наполняют ее смыслом, делают счастливой.</a:t>
            </a: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204864"/>
            <a:ext cx="5856651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5798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980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2700" dirty="0" smtClean="0"/>
              <a:t>В этот день мы от всей души поздравляем дорогих мам с их праздником. Пусть светом и добром отзываются в душах детей ваши бесконечные заботы, терпение, любовь и преданность </a:t>
            </a:r>
            <a:br>
              <a:rPr lang="ru-RU" sz="2700" dirty="0" smtClean="0"/>
            </a:br>
            <a:r>
              <a:rPr lang="ru-RU" dirty="0" smtClean="0"/>
              <a:t>Спасибо </a:t>
            </a:r>
            <a:r>
              <a:rPr lang="ru-RU" dirty="0"/>
              <a:t>вам!.. </a:t>
            </a:r>
            <a:br>
              <a:rPr lang="ru-RU" dirty="0"/>
            </a:br>
            <a:endParaRPr lang="ru-RU" dirty="0"/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348880"/>
            <a:ext cx="7542100" cy="4242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3156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И пусть каждый из вас почаще говорит теплые слова вашим любимым мамам! Пусть на их лицах светится улыбка и радостные искорки сверкают в глазах, когда вы вместе!</a:t>
            </a:r>
            <a:endParaRPr lang="ru-RU" sz="2400" dirty="0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5996" y="1600200"/>
            <a:ext cx="5992007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8306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579296" cy="1143000"/>
          </a:xfrm>
        </p:spPr>
        <p:txBody>
          <a:bodyPr>
            <a:noAutofit/>
          </a:bodyPr>
          <a:lstStyle/>
          <a:p>
            <a:r>
              <a:rPr lang="ru-RU" sz="2400" dirty="0"/>
              <a:t>«Мы будем вечно прославлять</a:t>
            </a:r>
            <a:br>
              <a:rPr lang="ru-RU" sz="2400" dirty="0"/>
            </a:br>
            <a:r>
              <a:rPr lang="ru-RU" sz="2400" dirty="0"/>
              <a:t>                                               Ту женщину, чье имя — Мать!» </a:t>
            </a:r>
            <a:br>
              <a:rPr lang="ru-RU" sz="2400" dirty="0"/>
            </a:br>
            <a:r>
              <a:rPr lang="ru-RU" sz="2400" dirty="0"/>
              <a:t>                                                                   Мусса  </a:t>
            </a:r>
            <a:r>
              <a:rPr lang="ru-RU" sz="2400" dirty="0" err="1"/>
              <a:t>Джалиль</a:t>
            </a:r>
            <a:endParaRPr lang="ru-RU" sz="2400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13" y="1484784"/>
            <a:ext cx="9100387" cy="5364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1136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3254" y="1219703"/>
            <a:ext cx="9289032" cy="5638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7544" y="332656"/>
            <a:ext cx="8280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Дорогие наши мамы мы Вас любим!</a:t>
            </a:r>
            <a:endParaRPr lang="ru-RU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2778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6671"/>
            <a:ext cx="3759731" cy="555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76672"/>
            <a:ext cx="3676650" cy="555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35215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E:\катя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4097428" cy="3073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630690"/>
            <a:ext cx="4176464" cy="31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88640"/>
            <a:ext cx="4103751" cy="3076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6646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86661"/>
            <a:ext cx="3816424" cy="572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241" y="620688"/>
            <a:ext cx="4034905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53053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90803"/>
            <a:ext cx="3600400" cy="5615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494" y="980729"/>
            <a:ext cx="4411131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6332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96" y="1484784"/>
            <a:ext cx="4741769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527914"/>
            <a:ext cx="3876675" cy="561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38297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692696"/>
            <a:ext cx="3780420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768" y="1412776"/>
            <a:ext cx="5028540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41116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874" y="620688"/>
            <a:ext cx="4000131" cy="5616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7727" y="627136"/>
            <a:ext cx="3656721" cy="578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79549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23" y="404664"/>
            <a:ext cx="4410491" cy="5880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04664"/>
            <a:ext cx="3451884" cy="5880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37511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601" y="476671"/>
            <a:ext cx="4239776" cy="5653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2704" y="476671"/>
            <a:ext cx="4239776" cy="5653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001" y="629071"/>
            <a:ext cx="4239776" cy="5653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33428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492761" cy="6369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23434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66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492896"/>
            <a:ext cx="6788944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C:\Users\Марина\Desktop\stihi-o-mame-vzroslyie-2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3113" y="1557338"/>
            <a:ext cx="5057775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8695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</TotalTime>
  <Words>565</Words>
  <Application>Microsoft Office PowerPoint</Application>
  <PresentationFormat>Экран (4:3)</PresentationFormat>
  <Paragraphs>22</Paragraphs>
  <Slides>34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 В разных странах этот день приходится на разные даты</vt:lpstr>
      <vt:lpstr>В Америке   День матери отмечается с 1907 года ежегодно во второе воскресенье мая, а в 1914 г. Президент Вудро Вильсон сделал этот праздник официальным.</vt:lpstr>
      <vt:lpstr>В Бразилии распространены большие семьи, с тремя-четырьмя детьми, поэтому нетрудно представить, каким сердечным и важным стал такой день.  В Италии в этот день все дети несут своим мамам цветы, сладости, небольшие подарки, чтоб еще раз выразить им свою любовь и благодарность.</vt:lpstr>
      <vt:lpstr>В России отмечать День матери стали сравнительно недавно. Хотя невозможно поспорить с тем, что этот праздник - праздник вечности: из поколения в поколение для каждого человека мама - самый главный человек в жизни. Становясь матерью, женщина открывает в себе лучшие качества: доброту, любовь и заботу.</vt:lpstr>
      <vt:lpstr>Презентация PowerPoint</vt:lpstr>
      <vt:lpstr>Цель праздника - поддержать традиции бережного отношения к женщине, закрепить семейные устои, особо отметить значение в нашей жизни главного человека - Матери.</vt:lpstr>
      <vt:lpstr>Российских матерей всегда отличали щедрость души, преданность, самопожертвование, любовь и великое терпение. И сегодня они бережно хранят семейный очаг, учат детей добру, взаимопониманию, нравственности.</vt:lpstr>
      <vt:lpstr>Счастье и красота материнства во все века воспевались лучшими художниками и поэтами. </vt:lpstr>
      <vt:lpstr>Презентация PowerPoint</vt:lpstr>
      <vt:lpstr>Презентация PowerPoint</vt:lpstr>
      <vt:lpstr>Презентация PowerPoint</vt:lpstr>
      <vt:lpstr>Мать - это понятие общечеловеческое, это живая душа мира, ее начало и ее бесконечность.</vt:lpstr>
      <vt:lpstr>Презентация PowerPoint</vt:lpstr>
      <vt:lpstr>Презентация PowerPoint</vt:lpstr>
      <vt:lpstr>Спасибо  всем матерям за беззаветную любовь, доброту, за руки, которые творят на земле добро и справедливость, украшают жизнь, наполняют ее смыслом, делают счастливой.</vt:lpstr>
      <vt:lpstr>В этот день мы от всей души поздравляем дорогих мам с их праздником. Пусть светом и добром отзываются в душах детей ваши бесконечные заботы, терпение, любовь и преданность  Спасибо вам!..  </vt:lpstr>
      <vt:lpstr>И пусть каждый из вас почаще говорит теплые слова вашим любимым мамам! Пусть на их лицах светится улыбка и радостные искорки сверкают в глазах, когда вы вместе!</vt:lpstr>
      <vt:lpstr>«Мы будем вечно прославлять                                                Ту женщину, чье имя — Мать!»                                                                     Мусса  Джалиль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marinanmvnn@yandex.ru</dc:creator>
  <cp:lastModifiedBy>marinanmvnn@yandex.ru</cp:lastModifiedBy>
  <cp:revision>24</cp:revision>
  <dcterms:created xsi:type="dcterms:W3CDTF">2018-11-03T18:18:42Z</dcterms:created>
  <dcterms:modified xsi:type="dcterms:W3CDTF">2020-12-23T08:26:33Z</dcterms:modified>
</cp:coreProperties>
</file>