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4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751F5-967A-4F43-875D-44E90B0D7C34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1F01-A59B-45F3-8EA8-819F97BE29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349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751F5-967A-4F43-875D-44E90B0D7C34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1F01-A59B-45F3-8EA8-819F97BE29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23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751F5-967A-4F43-875D-44E90B0D7C34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1F01-A59B-45F3-8EA8-819F97BE29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056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751F5-967A-4F43-875D-44E90B0D7C34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1F01-A59B-45F3-8EA8-819F97BE29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676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751F5-967A-4F43-875D-44E90B0D7C34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1F01-A59B-45F3-8EA8-819F97BE29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471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751F5-967A-4F43-875D-44E90B0D7C34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1F01-A59B-45F3-8EA8-819F97BE29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835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751F5-967A-4F43-875D-44E90B0D7C34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1F01-A59B-45F3-8EA8-819F97BE29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902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751F5-967A-4F43-875D-44E90B0D7C34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1F01-A59B-45F3-8EA8-819F97BE29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079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751F5-967A-4F43-875D-44E90B0D7C34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1F01-A59B-45F3-8EA8-819F97BE29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532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751F5-967A-4F43-875D-44E90B0D7C34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1F01-A59B-45F3-8EA8-819F97BE29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870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751F5-967A-4F43-875D-44E90B0D7C34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1F01-A59B-45F3-8EA8-819F97BE29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110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751F5-967A-4F43-875D-44E90B0D7C34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B1F01-A59B-45F3-8EA8-819F97BE29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52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&quot;подложка для презентаци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30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95008"/>
          </a:xfrm>
        </p:spPr>
        <p:txBody>
          <a:bodyPr/>
          <a:lstStyle/>
          <a:p>
            <a:r>
              <a:rPr lang="ru-RU" b="1" dirty="0" smtClean="0"/>
              <a:t>Информация для экспертов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15143" y="5311096"/>
            <a:ext cx="9144000" cy="1655762"/>
          </a:xfrm>
        </p:spPr>
        <p:txBody>
          <a:bodyPr>
            <a:normAutofit/>
          </a:bodyPr>
          <a:lstStyle/>
          <a:p>
            <a:r>
              <a:rPr lang="ru-RU" dirty="0" smtClean="0"/>
              <a:t>Центр инклюзивного образования ГБПОУ НГК</a:t>
            </a:r>
          </a:p>
          <a:p>
            <a:endParaRPr lang="ru-RU" dirty="0"/>
          </a:p>
          <a:p>
            <a:endParaRPr lang="ru-RU" dirty="0" smtClean="0"/>
          </a:p>
        </p:txBody>
      </p:sp>
      <p:pic>
        <p:nvPicPr>
          <p:cNvPr id="1030" name="Picture 6" descr="Картинки по запросу &quot;абилимпикс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588" y="3065523"/>
            <a:ext cx="2530824" cy="2097421"/>
          </a:xfrm>
          <a:prstGeom prst="rect">
            <a:avLst/>
          </a:prstGeom>
          <a:noFill/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67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инки по запросу &quot;подложка для презентаци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" y="0"/>
            <a:ext cx="12183359" cy="683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3447" y="424667"/>
            <a:ext cx="10190376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Эксперты </a:t>
            </a:r>
            <a:r>
              <a:rPr lang="ru-RU" sz="3200" b="1" dirty="0"/>
              <a:t>осуществляют судейство конкурсов «Абилимпикс» на соревновательных площадках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2185191"/>
            <a:ext cx="5181600" cy="43852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Главные эксперты по компетенциям</a:t>
            </a:r>
          </a:p>
          <a:p>
            <a:r>
              <a:rPr lang="ru-RU" sz="1600" dirty="0" smtClean="0"/>
              <a:t>«Главные эксперты по компетенциям регионального чемпионата «Абилимпикс» </a:t>
            </a:r>
            <a:r>
              <a:rPr lang="ru-RU" sz="1600" b="1" dirty="0" smtClean="0"/>
              <a:t>отбираются и утверждаются </a:t>
            </a:r>
            <a:r>
              <a:rPr lang="ru-RU" sz="1600" dirty="0" smtClean="0"/>
              <a:t>региональным центром развития движения «Абилимпикс»;</a:t>
            </a:r>
          </a:p>
          <a:p>
            <a:pPr marL="0" indent="0">
              <a:buNone/>
            </a:pPr>
            <a:endParaRPr lang="ru-RU" sz="1600" dirty="0" smtClean="0"/>
          </a:p>
          <a:p>
            <a:r>
              <a:rPr lang="ru-RU" sz="1600" dirty="0" smtClean="0"/>
              <a:t>«Главные эксперты </a:t>
            </a:r>
            <a:r>
              <a:rPr lang="ru-RU" sz="1600" b="1" dirty="0" smtClean="0"/>
              <a:t>организуют работу экспертов</a:t>
            </a:r>
            <a:r>
              <a:rPr lang="ru-RU" sz="1600" dirty="0" smtClean="0"/>
              <a:t> на площадке чемпионата, принимают участие в процедуре оценки участников по компетенции»;</a:t>
            </a:r>
          </a:p>
          <a:p>
            <a:pPr marL="0" indent="0">
              <a:buNone/>
            </a:pPr>
            <a:r>
              <a:rPr lang="ru-RU" sz="1000" dirty="0" smtClean="0"/>
              <a:t>(</a:t>
            </a:r>
            <a:r>
              <a:rPr lang="ru-RU" sz="1000" i="1" dirty="0" smtClean="0"/>
              <a:t>Концепция проведения конкурсов по профессиональному мастерству среди инвалидов и лиц с ограниченными возможностями здоровья «Абилимпикс» на 2018 – 2020 годы)</a:t>
            </a:r>
          </a:p>
          <a:p>
            <a:pPr marL="0" indent="0">
              <a:buNone/>
            </a:pPr>
            <a:endParaRPr lang="ru-RU" sz="1000" i="1" dirty="0" smtClean="0"/>
          </a:p>
          <a:p>
            <a:pPr marL="0" indent="0">
              <a:buNone/>
            </a:pPr>
            <a:r>
              <a:rPr lang="ru-RU" sz="1600" dirty="0" smtClean="0"/>
              <a:t>Решения, не регламентированные официальными документами конкурсов «Абилимпикс», принимаются коллегиально экспертами и оформляются протоколом</a:t>
            </a:r>
            <a:endParaRPr lang="ru-RU" sz="1600" i="1" dirty="0" smtClean="0"/>
          </a:p>
          <a:p>
            <a:endParaRPr lang="ru-RU" sz="1600" dirty="0" smtClean="0"/>
          </a:p>
          <a:p>
            <a:endParaRPr lang="ru-RU" sz="1600" i="1" dirty="0" smtClean="0"/>
          </a:p>
          <a:p>
            <a:endParaRPr lang="ru-RU" sz="1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00320" y="2213182"/>
            <a:ext cx="5181600" cy="36128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Эксперты по компетенциям</a:t>
            </a:r>
          </a:p>
          <a:p>
            <a:endParaRPr lang="ru-RU" dirty="0"/>
          </a:p>
          <a:p>
            <a:r>
              <a:rPr lang="ru-RU" sz="1700" dirty="0"/>
              <a:t>Осуществляют </a:t>
            </a:r>
            <a:r>
              <a:rPr lang="ru-RU" sz="1700" b="1" dirty="0"/>
              <a:t>процедуру оценки </a:t>
            </a:r>
            <a:r>
              <a:rPr lang="ru-RU" sz="1700" dirty="0"/>
              <a:t>участников на площадке чемпионата; </a:t>
            </a:r>
          </a:p>
          <a:p>
            <a:r>
              <a:rPr lang="ru-RU" sz="1700" dirty="0"/>
              <a:t>отбираются из числа представителей работодателей, образовательных организаций, общественных объединений инвалидов; </a:t>
            </a:r>
            <a:endParaRPr lang="ru-RU" sz="1700" dirty="0" smtClean="0"/>
          </a:p>
          <a:p>
            <a:r>
              <a:rPr lang="ru-RU" sz="1800" dirty="0" smtClean="0"/>
              <a:t>На соревновательной площадке эксперты распределяются главным экспертом </a:t>
            </a:r>
            <a:r>
              <a:rPr lang="ru-RU" sz="1800" b="1" dirty="0" smtClean="0"/>
              <a:t>по</a:t>
            </a:r>
            <a:r>
              <a:rPr lang="ru-RU" sz="1800" dirty="0" smtClean="0"/>
              <a:t> следующим </a:t>
            </a:r>
            <a:r>
              <a:rPr lang="ru-RU" sz="1800" b="1" dirty="0" smtClean="0"/>
              <a:t>ролям</a:t>
            </a:r>
            <a:r>
              <a:rPr lang="ru-RU" sz="1800" dirty="0" smtClean="0"/>
              <a:t>: заместитель главного эксперта, эксперт по технике безопасности и эксперт времени.</a:t>
            </a:r>
            <a:endParaRPr lang="ru-RU" sz="1700" dirty="0"/>
          </a:p>
        </p:txBody>
      </p:sp>
      <p:pic>
        <p:nvPicPr>
          <p:cNvPr id="6" name="Picture 6" descr="Картинки по запросу &quot;абилимпикс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23" y="141863"/>
            <a:ext cx="1690446" cy="1400958"/>
          </a:xfrm>
          <a:prstGeom prst="rect">
            <a:avLst/>
          </a:prstGeom>
          <a:noFill/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2371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инки по запросу &quot;подложка для презентаци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" y="0"/>
            <a:ext cx="12183359" cy="683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Картинки по запросу &quot;абилимпикс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23" y="141863"/>
            <a:ext cx="1690446" cy="1400958"/>
          </a:xfrm>
          <a:prstGeom prst="rect">
            <a:avLst/>
          </a:prstGeom>
          <a:noFill/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913615" y="2089015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законченное профессиональное образование, подтвержденное документом государственного образца, и/или документально подтвержденная специальная подготовка в профессиональных областях, соответствующих его направлению деятельности и компетенции; </a:t>
            </a:r>
          </a:p>
          <a:p>
            <a:r>
              <a:rPr lang="ru-RU" dirty="0"/>
              <a:t>и/или предшествующий, не менее чем пятилетний, документально подтвержденный стаж работы в заявленной области профессиональной деятельности соответствующей компетенции конкурсов «Абилимпикс»; </a:t>
            </a:r>
          </a:p>
          <a:p>
            <a:r>
              <a:rPr lang="ru-RU" dirty="0"/>
              <a:t>знание основ взаимодействия с людьми с инвалидностью различных нозологий;</a:t>
            </a:r>
          </a:p>
          <a:p>
            <a:r>
              <a:rPr lang="ru-RU" dirty="0"/>
              <a:t>опыт обучения и подготовки людей с инвалидностью в заявленной области профессиональной деятельности, подтвержденный документально (например, справка с места работы</a:t>
            </a:r>
            <a:r>
              <a:rPr lang="ru-RU" dirty="0" smtClean="0"/>
              <a:t>);</a:t>
            </a:r>
            <a:endParaRPr lang="ru-RU" dirty="0"/>
          </a:p>
          <a:p>
            <a:r>
              <a:rPr lang="ru-RU" dirty="0"/>
              <a:t>д</a:t>
            </a:r>
            <a:r>
              <a:rPr lang="ru-RU" dirty="0" smtClean="0"/>
              <a:t>окумент установленного образца, подтверждающий повышение квалификации по программе подготовки экспертов конкурсов </a:t>
            </a:r>
            <a:r>
              <a:rPr lang="ru-RU" smtClean="0"/>
              <a:t>«Абилимпикс»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470580" y="1074656"/>
            <a:ext cx="9883219" cy="616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требования к кандидату в главные эксперты: 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19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инки по запросу &quot;подложка для презентаци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" y="0"/>
            <a:ext cx="12183359" cy="683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Картинки по запросу &quot;абилимпикс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23" y="141863"/>
            <a:ext cx="1690446" cy="1400958"/>
          </a:xfrm>
          <a:prstGeom prst="rect">
            <a:avLst/>
          </a:prstGeom>
          <a:noFill/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913615" y="2089014"/>
            <a:ext cx="10515600" cy="2069747"/>
          </a:xfrm>
        </p:spPr>
        <p:txBody>
          <a:bodyPr>
            <a:normAutofit/>
          </a:bodyPr>
          <a:lstStyle/>
          <a:p>
            <a:r>
              <a:rPr lang="ru-RU" dirty="0" smtClean="0"/>
              <a:t>Независимые эксперты назначаются из числа представителей кадровых служб организаций – потенциальных работодателей некоммерческих организаций, выражающих интересы предпринимателей, институтов развития, иных организаций</a:t>
            </a:r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470580" y="424206"/>
            <a:ext cx="9883219" cy="12664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039332" y="966522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000" dirty="0" smtClean="0"/>
              <a:t>Независимые эксперты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880930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инки по запросу &quot;подложка для презентаци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23" y="52904"/>
            <a:ext cx="12183359" cy="683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Картинки по запросу &quot;абилимпикс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23" y="141863"/>
            <a:ext cx="1690446" cy="1400958"/>
          </a:xfrm>
          <a:prstGeom prst="rect">
            <a:avLst/>
          </a:prstGeom>
          <a:noFill/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1318967" y="842342"/>
            <a:ext cx="10515600" cy="1295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/>
              <a:t>Порядок отбора экспертов конкурсов «Абилимпикс» на региональный чемпионат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3615" y="2184694"/>
            <a:ext cx="10515600" cy="4319801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Кандидат в эксперты в обязательном порядке проходит процедуру регистрации на сайте </a:t>
            </a:r>
            <a:r>
              <a:rPr lang="en-US" sz="2400" dirty="0" smtClean="0"/>
              <a:t> www.abilympics-russia.ru</a:t>
            </a:r>
            <a:br>
              <a:rPr lang="en-US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При </a:t>
            </a:r>
            <a:r>
              <a:rPr lang="ru-RU" sz="2400" dirty="0" smtClean="0"/>
              <a:t>количестве участников до 10 – Региональный центр подтверждает четырех экспертов +  Главный;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При количестве участников более 10 – Региональный центр подтверждает </a:t>
            </a:r>
            <a:r>
              <a:rPr lang="ru-RU" sz="2400" dirty="0" smtClean="0"/>
              <a:t>не менее 5 (включая главного), а при необходимости такое количество экспертов, которое необходимо для организации судейства по конкретной компетенции, в </a:t>
            </a:r>
            <a:r>
              <a:rPr lang="ru-RU" sz="2400" dirty="0" err="1" smtClean="0"/>
              <a:t>т.ч</a:t>
            </a:r>
            <a:r>
              <a:rPr lang="ru-RU" sz="2400" dirty="0" smtClean="0"/>
              <a:t>. </a:t>
            </a:r>
            <a:r>
              <a:rPr lang="ru-RU" sz="2400" dirty="0"/>
              <a:t>с</a:t>
            </a:r>
            <a:r>
              <a:rPr lang="ru-RU" sz="2400" dirty="0" smtClean="0"/>
              <a:t>оответствует количеству организованных рабочих мест на соревновательной площадке.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96925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инки по запросу &quot;подложка для презентаци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" y="19320"/>
            <a:ext cx="12183359" cy="683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Картинки по запросу &quot;абилимпикс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23" y="141863"/>
            <a:ext cx="1690446" cy="1400958"/>
          </a:xfrm>
          <a:prstGeom prst="rect">
            <a:avLst/>
          </a:prstGeom>
          <a:noFill/>
          <a:effectLst>
            <a:softEdge rad="342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3615" y="2184694"/>
            <a:ext cx="10515600" cy="3320560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Кулагина Виктория Евгеньевна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8</a:t>
            </a:r>
            <a:r>
              <a:rPr lang="ru-RU" sz="4800" dirty="0" smtClean="0"/>
              <a:t>(</a:t>
            </a:r>
            <a:r>
              <a:rPr lang="en-US" sz="4800" dirty="0" smtClean="0"/>
              <a:t>831</a:t>
            </a:r>
            <a:r>
              <a:rPr lang="ru-RU" sz="4800" dirty="0" smtClean="0"/>
              <a:t>)</a:t>
            </a:r>
            <a:r>
              <a:rPr lang="en-US" sz="4800" dirty="0" smtClean="0"/>
              <a:t>-218-22-12 (</a:t>
            </a:r>
            <a:r>
              <a:rPr lang="ru-RU" sz="4800" dirty="0" smtClean="0"/>
              <a:t>доб. 322</a:t>
            </a:r>
            <a:r>
              <a:rPr lang="en-US" sz="4800" dirty="0" smtClean="0"/>
              <a:t>)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en-US" sz="4800" dirty="0" smtClean="0"/>
              <a:t>cio@ngknn.ru</a:t>
            </a:r>
            <a:endParaRPr lang="ru-RU" sz="4800" dirty="0"/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>
            <a:off x="2026763" y="1093460"/>
            <a:ext cx="7428322" cy="89872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dirty="0" smtClean="0"/>
              <a:t>Контакты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0982885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304</Words>
  <Application>Microsoft Office PowerPoint</Application>
  <PresentationFormat>Широкоэкранный</PresentationFormat>
  <Paragraphs>29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Информация для экспертов</vt:lpstr>
      <vt:lpstr>Эксперты осуществляют судейство конкурсов «Абилимпикс» на соревновательных площадках</vt:lpstr>
      <vt:lpstr>Основные требования к кандидату в главные эксперты:  </vt:lpstr>
      <vt:lpstr> </vt:lpstr>
      <vt:lpstr>Кандидат в эксперты в обязательном порядке проходит процедуру регистрации на сайте  www.abilympics-russia.ru  При количестве участников до 10 – Региональный центр подтверждает четырех экспертов +  Главный;  При количестве участников более 10 – Региональный центр подтверждает не менее 5 (включая главного), а при необходимости такое количество экспертов, которое необходимо для организации судейства по конкретной компетенции, в т.ч. соответствует количеству организованных рабочих мест на соревновательной площадке.   </vt:lpstr>
      <vt:lpstr>Кулагина Виктория Евгеньевна 8(831)-218-22-12 (доб. 322) cio@ngknn.ru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для экспертов</dc:title>
  <dc:creator>Пользователь Windows</dc:creator>
  <cp:lastModifiedBy>Пользователь Windows</cp:lastModifiedBy>
  <cp:revision>20</cp:revision>
  <dcterms:created xsi:type="dcterms:W3CDTF">2020-03-12T08:04:21Z</dcterms:created>
  <dcterms:modified xsi:type="dcterms:W3CDTF">2020-09-30T08:57:57Z</dcterms:modified>
</cp:coreProperties>
</file>