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A0"/>
    <a:srgbClr val="CF4520"/>
    <a:srgbClr val="69B3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601412-5AE5-4439-8729-64C92B70AECE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67AA5B-EFCF-42ED-AE0F-91F7CAC6AAE6}">
      <dgm:prSet phldrT="[Текст]" custT="1"/>
      <dgm:spPr>
        <a:solidFill>
          <a:srgbClr val="0033A0"/>
        </a:solidFill>
      </dgm:spPr>
      <dgm:t>
        <a:bodyPr/>
        <a:lstStyle/>
        <a:p>
          <a:r>
            <a:rPr lang="ru-RU" sz="1200" b="1" dirty="0">
              <a:latin typeface="Verdana" panose="020B0604030504040204" pitchFamily="34" charset="0"/>
              <a:ea typeface="Verdana" panose="020B0604030504040204" pitchFamily="34" charset="0"/>
            </a:rPr>
            <a:t>Подать заявку на портале «Работа в России»</a:t>
          </a:r>
        </a:p>
      </dgm:t>
    </dgm:pt>
    <dgm:pt modelId="{1A4384DD-9BA8-4B0D-A3A2-76637CC44A1F}" type="parTrans" cxnId="{68480990-B5BF-4D33-8B8C-B50D20F68024}">
      <dgm:prSet/>
      <dgm:spPr/>
      <dgm:t>
        <a:bodyPr/>
        <a:lstStyle/>
        <a:p>
          <a:endParaRPr lang="ru-RU"/>
        </a:p>
      </dgm:t>
    </dgm:pt>
    <dgm:pt modelId="{2D11644D-18F4-472E-9DB0-4975AB587140}" type="sibTrans" cxnId="{68480990-B5BF-4D33-8B8C-B50D20F68024}">
      <dgm:prSet/>
      <dgm:spPr/>
      <dgm:t>
        <a:bodyPr/>
        <a:lstStyle/>
        <a:p>
          <a:endParaRPr lang="ru-RU"/>
        </a:p>
      </dgm:t>
    </dgm:pt>
    <dgm:pt modelId="{3B3747B9-7565-4F0E-A980-AB90497CD163}">
      <dgm:prSet phldrT="[Текст]" custT="1"/>
      <dgm:spPr/>
      <dgm:t>
        <a:bodyPr/>
        <a:lstStyle/>
        <a:p>
          <a:r>
            <a:rPr lang="ru-RU" sz="1100" dirty="0">
              <a:latin typeface="Verdana" panose="020B0604030504040204" pitchFamily="34" charset="0"/>
              <a:ea typeface="Verdana" panose="020B0604030504040204" pitchFamily="34" charset="0"/>
            </a:rPr>
            <a:t>Там же нужно выбрать свою категорию</a:t>
          </a:r>
        </a:p>
      </dgm:t>
    </dgm:pt>
    <dgm:pt modelId="{7C08C014-CCF7-4956-AA10-9184DC61753C}" type="parTrans" cxnId="{B9B8384F-4C55-4019-8C16-EB37BBCAEEA7}">
      <dgm:prSet/>
      <dgm:spPr/>
      <dgm:t>
        <a:bodyPr/>
        <a:lstStyle/>
        <a:p>
          <a:endParaRPr lang="ru-RU"/>
        </a:p>
      </dgm:t>
    </dgm:pt>
    <dgm:pt modelId="{A174A7AC-AF67-4FD8-BBC4-C18E5539EEBC}" type="sibTrans" cxnId="{B9B8384F-4C55-4019-8C16-EB37BBCAEEA7}">
      <dgm:prSet/>
      <dgm:spPr/>
      <dgm:t>
        <a:bodyPr/>
        <a:lstStyle/>
        <a:p>
          <a:endParaRPr lang="ru-RU"/>
        </a:p>
      </dgm:t>
    </dgm:pt>
    <dgm:pt modelId="{8AC357B2-CA9E-4F74-9084-63E4ED03DBEE}">
      <dgm:prSet phldrT="[Текст]" custT="1"/>
      <dgm:spPr>
        <a:solidFill>
          <a:srgbClr val="0033A0"/>
        </a:solidFill>
      </dgm:spPr>
      <dgm:t>
        <a:bodyPr/>
        <a:lstStyle/>
        <a:p>
          <a:r>
            <a:rPr lang="ru-RU" sz="1200" b="1" dirty="0">
              <a:latin typeface="Verdana" panose="020B0604030504040204" pitchFamily="34" charset="0"/>
              <a:ea typeface="Verdana" panose="020B0604030504040204" pitchFamily="34" charset="0"/>
            </a:rPr>
            <a:t>Прийти в центр занятости</a:t>
          </a:r>
        </a:p>
      </dgm:t>
    </dgm:pt>
    <dgm:pt modelId="{D2F7F692-C1F3-4241-B4DF-15E6CBF0F2CA}" type="parTrans" cxnId="{08308E50-295A-4D49-9706-B760E08EE80D}">
      <dgm:prSet/>
      <dgm:spPr/>
      <dgm:t>
        <a:bodyPr/>
        <a:lstStyle/>
        <a:p>
          <a:endParaRPr lang="ru-RU"/>
        </a:p>
      </dgm:t>
    </dgm:pt>
    <dgm:pt modelId="{F287EA9D-CC34-411D-8283-00A48D934C1D}" type="sibTrans" cxnId="{08308E50-295A-4D49-9706-B760E08EE80D}">
      <dgm:prSet/>
      <dgm:spPr/>
      <dgm:t>
        <a:bodyPr/>
        <a:lstStyle/>
        <a:p>
          <a:endParaRPr lang="ru-RU"/>
        </a:p>
      </dgm:t>
    </dgm:pt>
    <dgm:pt modelId="{2E87B10B-1CD3-4CA8-AD7A-3F8240D196A2}">
      <dgm:prSet phldrT="[Текст]" custT="1"/>
      <dgm:spPr/>
      <dgm:t>
        <a:bodyPr/>
        <a:lstStyle/>
        <a:p>
          <a:r>
            <a:rPr lang="ru-RU" sz="900" dirty="0">
              <a:latin typeface="Verdana" panose="020B0604030504040204" pitchFamily="34" charset="0"/>
              <a:ea typeface="Verdana" panose="020B0604030504040204" pitchFamily="34" charset="0"/>
            </a:rPr>
            <a:t>Для прохождения профориентации в течение 3-х рабочих дней с даты подачи заявки</a:t>
          </a:r>
        </a:p>
      </dgm:t>
    </dgm:pt>
    <dgm:pt modelId="{6268811C-400C-419A-893F-71963FE82EDA}" type="parTrans" cxnId="{FCE03628-8DCD-403D-95D6-E784C12A945E}">
      <dgm:prSet/>
      <dgm:spPr/>
      <dgm:t>
        <a:bodyPr/>
        <a:lstStyle/>
        <a:p>
          <a:endParaRPr lang="ru-RU"/>
        </a:p>
      </dgm:t>
    </dgm:pt>
    <dgm:pt modelId="{A16D385A-A0AB-40DA-85C3-C3BA99999AF9}" type="sibTrans" cxnId="{FCE03628-8DCD-403D-95D6-E784C12A945E}">
      <dgm:prSet/>
      <dgm:spPr/>
      <dgm:t>
        <a:bodyPr/>
        <a:lstStyle/>
        <a:p>
          <a:endParaRPr lang="ru-RU"/>
        </a:p>
      </dgm:t>
    </dgm:pt>
    <dgm:pt modelId="{80E55FC6-5A02-4641-945E-7307242DC23F}">
      <dgm:prSet phldrT="[Текст]" custT="1"/>
      <dgm:spPr>
        <a:solidFill>
          <a:srgbClr val="0033A0"/>
        </a:solidFill>
      </dgm:spPr>
      <dgm:t>
        <a:bodyPr/>
        <a:lstStyle/>
        <a:p>
          <a:r>
            <a:rPr lang="ru-RU" sz="1100" b="1" dirty="0">
              <a:latin typeface="Verdana" panose="020B0604030504040204" pitchFamily="34" charset="0"/>
              <a:ea typeface="Verdana" panose="020B0604030504040204" pitchFamily="34" charset="0"/>
            </a:rPr>
            <a:t>Обратиться в образовательную организацию</a:t>
          </a:r>
        </a:p>
      </dgm:t>
    </dgm:pt>
    <dgm:pt modelId="{00F4B6CF-BF70-416A-889E-8F597747EBFA}" type="parTrans" cxnId="{AB5776E9-DD52-487E-A8EE-8ECE6597EEAD}">
      <dgm:prSet/>
      <dgm:spPr/>
      <dgm:t>
        <a:bodyPr/>
        <a:lstStyle/>
        <a:p>
          <a:endParaRPr lang="ru-RU"/>
        </a:p>
      </dgm:t>
    </dgm:pt>
    <dgm:pt modelId="{9C764085-A98B-478B-A6E5-907AD964377E}" type="sibTrans" cxnId="{AB5776E9-DD52-487E-A8EE-8ECE6597EEAD}">
      <dgm:prSet/>
      <dgm:spPr/>
      <dgm:t>
        <a:bodyPr/>
        <a:lstStyle/>
        <a:p>
          <a:endParaRPr lang="ru-RU"/>
        </a:p>
      </dgm:t>
    </dgm:pt>
    <dgm:pt modelId="{A38200CE-6A1B-4264-9C25-F92F91C94AF7}">
      <dgm:prSet phldrT="[Текст]" custT="1"/>
      <dgm:spPr/>
      <dgm:t>
        <a:bodyPr/>
        <a:lstStyle/>
        <a:p>
          <a:r>
            <a:rPr lang="ru-RU" sz="1000" dirty="0">
              <a:latin typeface="Verdana" panose="020B0604030504040204" pitchFamily="34" charset="0"/>
              <a:ea typeface="Verdana" panose="020B0604030504040204" pitchFamily="34" charset="0"/>
            </a:rPr>
            <a:t>Перед обучением заключить договор о трудоустройстве после завершения обучения</a:t>
          </a:r>
        </a:p>
      </dgm:t>
    </dgm:pt>
    <dgm:pt modelId="{438F6216-7C2D-4CA3-99FB-30F20B7B03A6}" type="parTrans" cxnId="{B3CE2432-BD91-4C15-9387-6C1EB025F764}">
      <dgm:prSet/>
      <dgm:spPr/>
      <dgm:t>
        <a:bodyPr/>
        <a:lstStyle/>
        <a:p>
          <a:endParaRPr lang="ru-RU"/>
        </a:p>
      </dgm:t>
    </dgm:pt>
    <dgm:pt modelId="{0743F45E-CC8D-45D7-9321-70790DC7D61C}" type="sibTrans" cxnId="{B3CE2432-BD91-4C15-9387-6C1EB025F764}">
      <dgm:prSet/>
      <dgm:spPr/>
      <dgm:t>
        <a:bodyPr/>
        <a:lstStyle/>
        <a:p>
          <a:endParaRPr lang="ru-RU"/>
        </a:p>
      </dgm:t>
    </dgm:pt>
    <dgm:pt modelId="{8B3C509D-4908-449A-AC96-9A8CFCDF4709}">
      <dgm:prSet phldrT="[Текст]" custT="1"/>
      <dgm:spPr/>
      <dgm:t>
        <a:bodyPr/>
        <a:lstStyle/>
        <a:p>
          <a:r>
            <a:rPr lang="ru-RU" sz="1100" dirty="0">
              <a:latin typeface="Verdana" panose="020B0604030504040204" pitchFamily="34" charset="0"/>
              <a:ea typeface="Verdana" panose="020B0604030504040204" pitchFamily="34" charset="0"/>
            </a:rPr>
            <a:t>Выбрать образовательную программу</a:t>
          </a:r>
        </a:p>
      </dgm:t>
    </dgm:pt>
    <dgm:pt modelId="{39BE1F8C-9637-454B-8E91-0BABA5826CC6}" type="parTrans" cxnId="{7B98B7D2-5F89-42CE-86E4-406D41D2AD85}">
      <dgm:prSet/>
      <dgm:spPr/>
      <dgm:t>
        <a:bodyPr/>
        <a:lstStyle/>
        <a:p>
          <a:endParaRPr lang="ru-RU"/>
        </a:p>
      </dgm:t>
    </dgm:pt>
    <dgm:pt modelId="{82DE4368-F5C7-4F82-972E-AE89DABEC56D}" type="sibTrans" cxnId="{7B98B7D2-5F89-42CE-86E4-406D41D2AD85}">
      <dgm:prSet/>
      <dgm:spPr/>
      <dgm:t>
        <a:bodyPr/>
        <a:lstStyle/>
        <a:p>
          <a:endParaRPr lang="ru-RU"/>
        </a:p>
      </dgm:t>
    </dgm:pt>
    <dgm:pt modelId="{0FD1F6DC-8266-46A6-B7DC-FDFB0330551F}">
      <dgm:prSet phldrT="[Текст]" custT="1"/>
      <dgm:spPr/>
      <dgm:t>
        <a:bodyPr/>
        <a:lstStyle/>
        <a:p>
          <a:r>
            <a:rPr lang="ru-RU" sz="900" dirty="0">
              <a:latin typeface="Verdana" panose="020B0604030504040204" pitchFamily="34" charset="0"/>
              <a:ea typeface="Verdana" panose="020B0604030504040204" pitchFamily="34" charset="0"/>
            </a:rPr>
            <a:t>Получить одобрение ЦЗН на прохождение обучения</a:t>
          </a:r>
        </a:p>
      </dgm:t>
    </dgm:pt>
    <dgm:pt modelId="{973321C1-6EA6-4FA5-99F6-82A3180C5174}" type="parTrans" cxnId="{65C3360E-FB32-4631-B638-CD57EDDC892B}">
      <dgm:prSet/>
      <dgm:spPr/>
      <dgm:t>
        <a:bodyPr/>
        <a:lstStyle/>
        <a:p>
          <a:endParaRPr lang="ru-RU"/>
        </a:p>
      </dgm:t>
    </dgm:pt>
    <dgm:pt modelId="{B0F654C5-B1E4-4808-879B-7978FCE84399}" type="sibTrans" cxnId="{65C3360E-FB32-4631-B638-CD57EDDC892B}">
      <dgm:prSet/>
      <dgm:spPr/>
      <dgm:t>
        <a:bodyPr/>
        <a:lstStyle/>
        <a:p>
          <a:endParaRPr lang="ru-RU"/>
        </a:p>
      </dgm:t>
    </dgm:pt>
    <dgm:pt modelId="{A18ECD0A-1624-4DB3-8C25-EF620838843F}" type="pres">
      <dgm:prSet presAssocID="{51601412-5AE5-4439-8729-64C92B70AECE}" presName="linearFlow" presStyleCnt="0">
        <dgm:presLayoutVars>
          <dgm:dir/>
          <dgm:animLvl val="lvl"/>
          <dgm:resizeHandles val="exact"/>
        </dgm:presLayoutVars>
      </dgm:prSet>
      <dgm:spPr/>
    </dgm:pt>
    <dgm:pt modelId="{A02A9F88-2BA8-4759-86FE-F15094B3590D}" type="pres">
      <dgm:prSet presAssocID="{7367AA5B-EFCF-42ED-AE0F-91F7CAC6AAE6}" presName="composite" presStyleCnt="0"/>
      <dgm:spPr/>
    </dgm:pt>
    <dgm:pt modelId="{7B32B239-B586-4E01-9793-84022795C5D7}" type="pres">
      <dgm:prSet presAssocID="{7367AA5B-EFCF-42ED-AE0F-91F7CAC6AAE6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79043A8-FC13-48F4-BBD9-2085C258F1D3}" type="pres">
      <dgm:prSet presAssocID="{7367AA5B-EFCF-42ED-AE0F-91F7CAC6AAE6}" presName="parSh" presStyleLbl="node1" presStyleIdx="0" presStyleCnt="3"/>
      <dgm:spPr/>
    </dgm:pt>
    <dgm:pt modelId="{70AB6EFC-55E4-4B9B-AA54-5B140B843BD4}" type="pres">
      <dgm:prSet presAssocID="{7367AA5B-EFCF-42ED-AE0F-91F7CAC6AAE6}" presName="desTx" presStyleLbl="fgAcc1" presStyleIdx="0" presStyleCnt="3" custLinFactNeighborX="29044" custLinFactNeighborY="5790">
        <dgm:presLayoutVars>
          <dgm:bulletEnabled val="1"/>
        </dgm:presLayoutVars>
      </dgm:prSet>
      <dgm:spPr/>
    </dgm:pt>
    <dgm:pt modelId="{51FE4622-F37A-4177-B5F1-5B8809E12B1D}" type="pres">
      <dgm:prSet presAssocID="{2D11644D-18F4-472E-9DB0-4975AB587140}" presName="sibTrans" presStyleLbl="sibTrans2D1" presStyleIdx="0" presStyleCnt="2"/>
      <dgm:spPr/>
    </dgm:pt>
    <dgm:pt modelId="{1D61596A-0D46-4323-A64B-88F82F8E593A}" type="pres">
      <dgm:prSet presAssocID="{2D11644D-18F4-472E-9DB0-4975AB587140}" presName="connTx" presStyleLbl="sibTrans2D1" presStyleIdx="0" presStyleCnt="2"/>
      <dgm:spPr/>
    </dgm:pt>
    <dgm:pt modelId="{7080C336-BA4C-479A-A332-5BD11E8A5A02}" type="pres">
      <dgm:prSet presAssocID="{8AC357B2-CA9E-4F74-9084-63E4ED03DBEE}" presName="composite" presStyleCnt="0"/>
      <dgm:spPr/>
    </dgm:pt>
    <dgm:pt modelId="{4A221E65-CB42-4B30-B4D3-F2383969719A}" type="pres">
      <dgm:prSet presAssocID="{8AC357B2-CA9E-4F74-9084-63E4ED03DBEE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4704DE5-BD5C-483E-8731-10A1C9C6E5DC}" type="pres">
      <dgm:prSet presAssocID="{8AC357B2-CA9E-4F74-9084-63E4ED03DBEE}" presName="parSh" presStyleLbl="node1" presStyleIdx="1" presStyleCnt="3"/>
      <dgm:spPr/>
    </dgm:pt>
    <dgm:pt modelId="{A28C0FE6-A87F-4F48-8C1F-CA10E8488830}" type="pres">
      <dgm:prSet presAssocID="{8AC357B2-CA9E-4F74-9084-63E4ED03DBEE}" presName="desTx" presStyleLbl="fgAcc1" presStyleIdx="1" presStyleCnt="3">
        <dgm:presLayoutVars>
          <dgm:bulletEnabled val="1"/>
        </dgm:presLayoutVars>
      </dgm:prSet>
      <dgm:spPr/>
    </dgm:pt>
    <dgm:pt modelId="{0FCBCDE1-9A72-4941-8712-F61C68C705A0}" type="pres">
      <dgm:prSet presAssocID="{F287EA9D-CC34-411D-8283-00A48D934C1D}" presName="sibTrans" presStyleLbl="sibTrans2D1" presStyleIdx="1" presStyleCnt="2"/>
      <dgm:spPr/>
    </dgm:pt>
    <dgm:pt modelId="{0BD3FD2C-683A-4DE6-AF30-BAE56354FF40}" type="pres">
      <dgm:prSet presAssocID="{F287EA9D-CC34-411D-8283-00A48D934C1D}" presName="connTx" presStyleLbl="sibTrans2D1" presStyleIdx="1" presStyleCnt="2"/>
      <dgm:spPr/>
    </dgm:pt>
    <dgm:pt modelId="{0AEED139-CB09-40FC-91AB-7E45C70174C9}" type="pres">
      <dgm:prSet presAssocID="{80E55FC6-5A02-4641-945E-7307242DC23F}" presName="composite" presStyleCnt="0"/>
      <dgm:spPr/>
    </dgm:pt>
    <dgm:pt modelId="{23027FEF-5B0B-49EC-9449-484E6B3EC497}" type="pres">
      <dgm:prSet presAssocID="{80E55FC6-5A02-4641-945E-7307242DC23F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8884CA06-F06B-42FB-AC43-3E6E322F1D55}" type="pres">
      <dgm:prSet presAssocID="{80E55FC6-5A02-4641-945E-7307242DC23F}" presName="parSh" presStyleLbl="node1" presStyleIdx="2" presStyleCnt="3"/>
      <dgm:spPr/>
    </dgm:pt>
    <dgm:pt modelId="{89A4B4FC-4143-45AE-81F5-2D2722F7EC5E}" type="pres">
      <dgm:prSet presAssocID="{80E55FC6-5A02-4641-945E-7307242DC23F}" presName="desTx" presStyleLbl="fgAcc1" presStyleIdx="2" presStyleCnt="3">
        <dgm:presLayoutVars>
          <dgm:bulletEnabled val="1"/>
        </dgm:presLayoutVars>
      </dgm:prSet>
      <dgm:spPr/>
    </dgm:pt>
  </dgm:ptLst>
  <dgm:cxnLst>
    <dgm:cxn modelId="{4ABEFB05-828A-49C2-BB88-377A823EAC87}" type="presOf" srcId="{F287EA9D-CC34-411D-8283-00A48D934C1D}" destId="{0FCBCDE1-9A72-4941-8712-F61C68C705A0}" srcOrd="0" destOrd="0" presId="urn:microsoft.com/office/officeart/2005/8/layout/process3"/>
    <dgm:cxn modelId="{AEDE3806-5547-4F37-B2B3-EAFDC95B6E1C}" type="presOf" srcId="{A38200CE-6A1B-4264-9C25-F92F91C94AF7}" destId="{89A4B4FC-4143-45AE-81F5-2D2722F7EC5E}" srcOrd="0" destOrd="0" presId="urn:microsoft.com/office/officeart/2005/8/layout/process3"/>
    <dgm:cxn modelId="{D514FD09-96BF-4B40-B359-C2336E3C151F}" type="presOf" srcId="{2E87B10B-1CD3-4CA8-AD7A-3F8240D196A2}" destId="{A28C0FE6-A87F-4F48-8C1F-CA10E8488830}" srcOrd="0" destOrd="0" presId="urn:microsoft.com/office/officeart/2005/8/layout/process3"/>
    <dgm:cxn modelId="{65C3360E-FB32-4631-B638-CD57EDDC892B}" srcId="{8AC357B2-CA9E-4F74-9084-63E4ED03DBEE}" destId="{0FD1F6DC-8266-46A6-B7DC-FDFB0330551F}" srcOrd="1" destOrd="0" parTransId="{973321C1-6EA6-4FA5-99F6-82A3180C5174}" sibTransId="{B0F654C5-B1E4-4808-879B-7978FCE84399}"/>
    <dgm:cxn modelId="{16EB0C11-FD77-4173-8125-720B0C54820F}" type="presOf" srcId="{80E55FC6-5A02-4641-945E-7307242DC23F}" destId="{23027FEF-5B0B-49EC-9449-484E6B3EC497}" srcOrd="0" destOrd="0" presId="urn:microsoft.com/office/officeart/2005/8/layout/process3"/>
    <dgm:cxn modelId="{90E54915-C889-4761-929B-3032BA9AE93D}" type="presOf" srcId="{7367AA5B-EFCF-42ED-AE0F-91F7CAC6AAE6}" destId="{279043A8-FC13-48F4-BBD9-2085C258F1D3}" srcOrd="1" destOrd="0" presId="urn:microsoft.com/office/officeart/2005/8/layout/process3"/>
    <dgm:cxn modelId="{FCE03628-8DCD-403D-95D6-E784C12A945E}" srcId="{8AC357B2-CA9E-4F74-9084-63E4ED03DBEE}" destId="{2E87B10B-1CD3-4CA8-AD7A-3F8240D196A2}" srcOrd="0" destOrd="0" parTransId="{6268811C-400C-419A-893F-71963FE82EDA}" sibTransId="{A16D385A-A0AB-40DA-85C3-C3BA99999AF9}"/>
    <dgm:cxn modelId="{B3CE2432-BD91-4C15-9387-6C1EB025F764}" srcId="{80E55FC6-5A02-4641-945E-7307242DC23F}" destId="{A38200CE-6A1B-4264-9C25-F92F91C94AF7}" srcOrd="0" destOrd="0" parTransId="{438F6216-7C2D-4CA3-99FB-30F20B7B03A6}" sibTransId="{0743F45E-CC8D-45D7-9321-70790DC7D61C}"/>
    <dgm:cxn modelId="{CCA07666-870C-478A-9E42-665CF143F632}" type="presOf" srcId="{3B3747B9-7565-4F0E-A980-AB90497CD163}" destId="{70AB6EFC-55E4-4B9B-AA54-5B140B843BD4}" srcOrd="0" destOrd="0" presId="urn:microsoft.com/office/officeart/2005/8/layout/process3"/>
    <dgm:cxn modelId="{60C7A56E-63B6-4337-B9B1-6B6DC45D258B}" type="presOf" srcId="{8AC357B2-CA9E-4F74-9084-63E4ED03DBEE}" destId="{4A221E65-CB42-4B30-B4D3-F2383969719A}" srcOrd="0" destOrd="0" presId="urn:microsoft.com/office/officeart/2005/8/layout/process3"/>
    <dgm:cxn modelId="{B9B8384F-4C55-4019-8C16-EB37BBCAEEA7}" srcId="{7367AA5B-EFCF-42ED-AE0F-91F7CAC6AAE6}" destId="{3B3747B9-7565-4F0E-A980-AB90497CD163}" srcOrd="0" destOrd="0" parTransId="{7C08C014-CCF7-4956-AA10-9184DC61753C}" sibTransId="{A174A7AC-AF67-4FD8-BBC4-C18E5539EEBC}"/>
    <dgm:cxn modelId="{42AA6A6F-3B72-47B2-8C63-59938EFAC117}" type="presOf" srcId="{51601412-5AE5-4439-8729-64C92B70AECE}" destId="{A18ECD0A-1624-4DB3-8C25-EF620838843F}" srcOrd="0" destOrd="0" presId="urn:microsoft.com/office/officeart/2005/8/layout/process3"/>
    <dgm:cxn modelId="{08308E50-295A-4D49-9706-B760E08EE80D}" srcId="{51601412-5AE5-4439-8729-64C92B70AECE}" destId="{8AC357B2-CA9E-4F74-9084-63E4ED03DBEE}" srcOrd="1" destOrd="0" parTransId="{D2F7F692-C1F3-4241-B4DF-15E6CBF0F2CA}" sibTransId="{F287EA9D-CC34-411D-8283-00A48D934C1D}"/>
    <dgm:cxn modelId="{13823C72-165F-4B73-81D2-A422B2718DB4}" type="presOf" srcId="{2D11644D-18F4-472E-9DB0-4975AB587140}" destId="{1D61596A-0D46-4323-A64B-88F82F8E593A}" srcOrd="1" destOrd="0" presId="urn:microsoft.com/office/officeart/2005/8/layout/process3"/>
    <dgm:cxn modelId="{07C04459-DC5C-452B-95CC-C563ADE1E377}" type="presOf" srcId="{F287EA9D-CC34-411D-8283-00A48D934C1D}" destId="{0BD3FD2C-683A-4DE6-AF30-BAE56354FF40}" srcOrd="1" destOrd="0" presId="urn:microsoft.com/office/officeart/2005/8/layout/process3"/>
    <dgm:cxn modelId="{EA3A237A-E37E-4E55-A031-BD1434DBF003}" type="presOf" srcId="{7367AA5B-EFCF-42ED-AE0F-91F7CAC6AAE6}" destId="{7B32B239-B586-4E01-9793-84022795C5D7}" srcOrd="0" destOrd="0" presId="urn:microsoft.com/office/officeart/2005/8/layout/process3"/>
    <dgm:cxn modelId="{2B0B3A8D-76AE-48A5-81DB-4261A15C7FDD}" type="presOf" srcId="{80E55FC6-5A02-4641-945E-7307242DC23F}" destId="{8884CA06-F06B-42FB-AC43-3E6E322F1D55}" srcOrd="1" destOrd="0" presId="urn:microsoft.com/office/officeart/2005/8/layout/process3"/>
    <dgm:cxn modelId="{68480990-B5BF-4D33-8B8C-B50D20F68024}" srcId="{51601412-5AE5-4439-8729-64C92B70AECE}" destId="{7367AA5B-EFCF-42ED-AE0F-91F7CAC6AAE6}" srcOrd="0" destOrd="0" parTransId="{1A4384DD-9BA8-4B0D-A3A2-76637CC44A1F}" sibTransId="{2D11644D-18F4-472E-9DB0-4975AB587140}"/>
    <dgm:cxn modelId="{71831C92-70BA-4E18-9C00-8BD7CBD56284}" type="presOf" srcId="{8B3C509D-4908-449A-AC96-9A8CFCDF4709}" destId="{70AB6EFC-55E4-4B9B-AA54-5B140B843BD4}" srcOrd="0" destOrd="1" presId="urn:microsoft.com/office/officeart/2005/8/layout/process3"/>
    <dgm:cxn modelId="{3D45F2C6-D624-4474-9F4E-094C361BD57F}" type="presOf" srcId="{8AC357B2-CA9E-4F74-9084-63E4ED03DBEE}" destId="{C4704DE5-BD5C-483E-8731-10A1C9C6E5DC}" srcOrd="1" destOrd="0" presId="urn:microsoft.com/office/officeart/2005/8/layout/process3"/>
    <dgm:cxn modelId="{7B98B7D2-5F89-42CE-86E4-406D41D2AD85}" srcId="{7367AA5B-EFCF-42ED-AE0F-91F7CAC6AAE6}" destId="{8B3C509D-4908-449A-AC96-9A8CFCDF4709}" srcOrd="1" destOrd="0" parTransId="{39BE1F8C-9637-454B-8E91-0BABA5826CC6}" sibTransId="{82DE4368-F5C7-4F82-972E-AE89DABEC56D}"/>
    <dgm:cxn modelId="{D935B5D9-13EE-4F10-B25B-8311FAE46B38}" type="presOf" srcId="{0FD1F6DC-8266-46A6-B7DC-FDFB0330551F}" destId="{A28C0FE6-A87F-4F48-8C1F-CA10E8488830}" srcOrd="0" destOrd="1" presId="urn:microsoft.com/office/officeart/2005/8/layout/process3"/>
    <dgm:cxn modelId="{AB5776E9-DD52-487E-A8EE-8ECE6597EEAD}" srcId="{51601412-5AE5-4439-8729-64C92B70AECE}" destId="{80E55FC6-5A02-4641-945E-7307242DC23F}" srcOrd="2" destOrd="0" parTransId="{00F4B6CF-BF70-416A-889E-8F597747EBFA}" sibTransId="{9C764085-A98B-478B-A6E5-907AD964377E}"/>
    <dgm:cxn modelId="{900673EF-33F0-44AB-9EA0-B5B87E3B7938}" type="presOf" srcId="{2D11644D-18F4-472E-9DB0-4975AB587140}" destId="{51FE4622-F37A-4177-B5F1-5B8809E12B1D}" srcOrd="0" destOrd="0" presId="urn:microsoft.com/office/officeart/2005/8/layout/process3"/>
    <dgm:cxn modelId="{0E9F0C61-CC2E-449F-9FB5-56EA03E15829}" type="presParOf" srcId="{A18ECD0A-1624-4DB3-8C25-EF620838843F}" destId="{A02A9F88-2BA8-4759-86FE-F15094B3590D}" srcOrd="0" destOrd="0" presId="urn:microsoft.com/office/officeart/2005/8/layout/process3"/>
    <dgm:cxn modelId="{29373D86-731C-49CC-8930-CCB4CBEF1704}" type="presParOf" srcId="{A02A9F88-2BA8-4759-86FE-F15094B3590D}" destId="{7B32B239-B586-4E01-9793-84022795C5D7}" srcOrd="0" destOrd="0" presId="urn:microsoft.com/office/officeart/2005/8/layout/process3"/>
    <dgm:cxn modelId="{65077C18-EC6B-4F75-B54C-732B831AD797}" type="presParOf" srcId="{A02A9F88-2BA8-4759-86FE-F15094B3590D}" destId="{279043A8-FC13-48F4-BBD9-2085C258F1D3}" srcOrd="1" destOrd="0" presId="urn:microsoft.com/office/officeart/2005/8/layout/process3"/>
    <dgm:cxn modelId="{3A74ED7C-E441-4E0E-ABA2-64EA3E4E7EE6}" type="presParOf" srcId="{A02A9F88-2BA8-4759-86FE-F15094B3590D}" destId="{70AB6EFC-55E4-4B9B-AA54-5B140B843BD4}" srcOrd="2" destOrd="0" presId="urn:microsoft.com/office/officeart/2005/8/layout/process3"/>
    <dgm:cxn modelId="{31D3F440-BC62-4147-BC22-2B7B99134B99}" type="presParOf" srcId="{A18ECD0A-1624-4DB3-8C25-EF620838843F}" destId="{51FE4622-F37A-4177-B5F1-5B8809E12B1D}" srcOrd="1" destOrd="0" presId="urn:microsoft.com/office/officeart/2005/8/layout/process3"/>
    <dgm:cxn modelId="{7D36D2D0-0E67-43E3-9379-F30EB7F52672}" type="presParOf" srcId="{51FE4622-F37A-4177-B5F1-5B8809E12B1D}" destId="{1D61596A-0D46-4323-A64B-88F82F8E593A}" srcOrd="0" destOrd="0" presId="urn:microsoft.com/office/officeart/2005/8/layout/process3"/>
    <dgm:cxn modelId="{E0E1A2FD-81DD-4C30-8856-0A882D75B752}" type="presParOf" srcId="{A18ECD0A-1624-4DB3-8C25-EF620838843F}" destId="{7080C336-BA4C-479A-A332-5BD11E8A5A02}" srcOrd="2" destOrd="0" presId="urn:microsoft.com/office/officeart/2005/8/layout/process3"/>
    <dgm:cxn modelId="{7CE10890-290A-4B90-8003-1A8ECF27BCAE}" type="presParOf" srcId="{7080C336-BA4C-479A-A332-5BD11E8A5A02}" destId="{4A221E65-CB42-4B30-B4D3-F2383969719A}" srcOrd="0" destOrd="0" presId="urn:microsoft.com/office/officeart/2005/8/layout/process3"/>
    <dgm:cxn modelId="{F6DF86FD-3C9C-49CA-8093-7EE40AB827D5}" type="presParOf" srcId="{7080C336-BA4C-479A-A332-5BD11E8A5A02}" destId="{C4704DE5-BD5C-483E-8731-10A1C9C6E5DC}" srcOrd="1" destOrd="0" presId="urn:microsoft.com/office/officeart/2005/8/layout/process3"/>
    <dgm:cxn modelId="{936F2BB4-92DF-4A83-B8B3-1AF1E200609A}" type="presParOf" srcId="{7080C336-BA4C-479A-A332-5BD11E8A5A02}" destId="{A28C0FE6-A87F-4F48-8C1F-CA10E8488830}" srcOrd="2" destOrd="0" presId="urn:microsoft.com/office/officeart/2005/8/layout/process3"/>
    <dgm:cxn modelId="{539319A2-AD99-4047-9472-80D45E1FEE0E}" type="presParOf" srcId="{A18ECD0A-1624-4DB3-8C25-EF620838843F}" destId="{0FCBCDE1-9A72-4941-8712-F61C68C705A0}" srcOrd="3" destOrd="0" presId="urn:microsoft.com/office/officeart/2005/8/layout/process3"/>
    <dgm:cxn modelId="{64FAF100-7775-46CC-9B17-D1A64266B35A}" type="presParOf" srcId="{0FCBCDE1-9A72-4941-8712-F61C68C705A0}" destId="{0BD3FD2C-683A-4DE6-AF30-BAE56354FF40}" srcOrd="0" destOrd="0" presId="urn:microsoft.com/office/officeart/2005/8/layout/process3"/>
    <dgm:cxn modelId="{1A90B3C3-FC90-4645-8473-BDBAF5AC4ACD}" type="presParOf" srcId="{A18ECD0A-1624-4DB3-8C25-EF620838843F}" destId="{0AEED139-CB09-40FC-91AB-7E45C70174C9}" srcOrd="4" destOrd="0" presId="urn:microsoft.com/office/officeart/2005/8/layout/process3"/>
    <dgm:cxn modelId="{19F1AC61-0E8A-4616-8557-6D206621F1C0}" type="presParOf" srcId="{0AEED139-CB09-40FC-91AB-7E45C70174C9}" destId="{23027FEF-5B0B-49EC-9449-484E6B3EC497}" srcOrd="0" destOrd="0" presId="urn:microsoft.com/office/officeart/2005/8/layout/process3"/>
    <dgm:cxn modelId="{393CB2F5-5634-4752-9499-66DB7F3C6A39}" type="presParOf" srcId="{0AEED139-CB09-40FC-91AB-7E45C70174C9}" destId="{8884CA06-F06B-42FB-AC43-3E6E322F1D55}" srcOrd="1" destOrd="0" presId="urn:microsoft.com/office/officeart/2005/8/layout/process3"/>
    <dgm:cxn modelId="{DE39364C-9327-405A-B974-79C9F60B6F5F}" type="presParOf" srcId="{0AEED139-CB09-40FC-91AB-7E45C70174C9}" destId="{89A4B4FC-4143-45AE-81F5-2D2722F7EC5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A10414-303F-46DE-A4D7-F32604CE6DEF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FB3848-5585-47A6-A783-5967C612A665}">
      <dgm:prSet phldrT="[Текст]" custT="1"/>
      <dgm:spPr>
        <a:solidFill>
          <a:srgbClr val="CF4520"/>
        </a:solidFill>
      </dgm:spPr>
      <dgm:t>
        <a:bodyPr/>
        <a:lstStyle/>
        <a:p>
          <a:r>
            <a:rPr lang="ru-RU" sz="1600" dirty="0">
              <a:latin typeface="Verdana" panose="020B0604030504040204" pitchFamily="34" charset="0"/>
              <a:ea typeface="Verdana" panose="020B0604030504040204" pitchFamily="34" charset="0"/>
            </a:rPr>
            <a:t>Бесплатно пройти обучение могут</a:t>
          </a:r>
        </a:p>
      </dgm:t>
    </dgm:pt>
    <dgm:pt modelId="{3A0A84E2-FC65-4A19-ABDC-2DA28B37BC7C}" type="parTrans" cxnId="{DFC9336D-A09E-40BB-94FE-C9289DF5581B}">
      <dgm:prSet/>
      <dgm:spPr/>
      <dgm:t>
        <a:bodyPr/>
        <a:lstStyle/>
        <a:p>
          <a:endParaRPr lang="ru-RU"/>
        </a:p>
      </dgm:t>
    </dgm:pt>
    <dgm:pt modelId="{B94611C6-8537-4639-9DB9-D66B6EEDE565}" type="sibTrans" cxnId="{DFC9336D-A09E-40BB-94FE-C9289DF5581B}">
      <dgm:prSet/>
      <dgm:spPr/>
      <dgm:t>
        <a:bodyPr/>
        <a:lstStyle/>
        <a:p>
          <a:endParaRPr lang="ru-RU"/>
        </a:p>
      </dgm:t>
    </dgm:pt>
    <dgm:pt modelId="{8BDCD235-8AC8-4AF0-B206-2B0CC6613C6F}">
      <dgm:prSet phldrT="[Текст]"/>
      <dgm:spPr>
        <a:solidFill>
          <a:srgbClr val="69B3E7"/>
        </a:solidFill>
      </dgm:spPr>
      <dgm:t>
        <a:bodyPr/>
        <a:lstStyle/>
        <a:p>
          <a:r>
            <a:rPr lang="ru-RU" dirty="0">
              <a:latin typeface="Verdana" panose="020B0604030504040204" pitchFamily="34" charset="0"/>
              <a:ea typeface="Verdana" panose="020B0604030504040204" pitchFamily="34" charset="0"/>
            </a:rPr>
            <a:t>Молодые люди до 35 лет включительно отдельных категорий, поименованных в постановлении Правительства РФ от 05.03.2022 № 290</a:t>
          </a:r>
        </a:p>
      </dgm:t>
    </dgm:pt>
    <dgm:pt modelId="{C313B405-16D9-4FFF-B6D7-1E83889F9220}" type="parTrans" cxnId="{F17CD8F2-BE77-4819-ABE5-0ECA13F1670C}">
      <dgm:prSet/>
      <dgm:spPr/>
      <dgm:t>
        <a:bodyPr/>
        <a:lstStyle/>
        <a:p>
          <a:endParaRPr lang="ru-RU"/>
        </a:p>
      </dgm:t>
    </dgm:pt>
    <dgm:pt modelId="{1B9823D8-D79F-4112-AF4F-DDB0DB1B9019}" type="sibTrans" cxnId="{F17CD8F2-BE77-4819-ABE5-0ECA13F1670C}">
      <dgm:prSet/>
      <dgm:spPr/>
      <dgm:t>
        <a:bodyPr/>
        <a:lstStyle/>
        <a:p>
          <a:endParaRPr lang="ru-RU"/>
        </a:p>
      </dgm:t>
    </dgm:pt>
    <dgm:pt modelId="{5C849417-2793-4D78-B62E-1AB74305BF56}">
      <dgm:prSet phldrT="[Текст]" custT="1"/>
      <dgm:spPr>
        <a:solidFill>
          <a:srgbClr val="69B3E7"/>
        </a:solidFill>
      </dgm:spPr>
      <dgm:t>
        <a:bodyPr/>
        <a:lstStyle/>
        <a:p>
          <a:r>
            <a:rPr lang="ru-RU" sz="1000" dirty="0">
              <a:latin typeface="Verdana" panose="020B0604030504040204" pitchFamily="34" charset="0"/>
              <a:ea typeface="Verdana" panose="020B0604030504040204" pitchFamily="34" charset="0"/>
            </a:rPr>
            <a:t>Безработные мамы детей дошкольного возраста</a:t>
          </a:r>
        </a:p>
      </dgm:t>
    </dgm:pt>
    <dgm:pt modelId="{412CC329-10DA-4ED8-8283-1F15355AAE63}" type="parTrans" cxnId="{829C8262-4D81-4719-AE09-7545621974A5}">
      <dgm:prSet/>
      <dgm:spPr/>
      <dgm:t>
        <a:bodyPr/>
        <a:lstStyle/>
        <a:p>
          <a:endParaRPr lang="ru-RU"/>
        </a:p>
      </dgm:t>
    </dgm:pt>
    <dgm:pt modelId="{4EFF72D4-178D-4FE8-A94F-F8EA89FBCD3F}" type="sibTrans" cxnId="{829C8262-4D81-4719-AE09-7545621974A5}">
      <dgm:prSet/>
      <dgm:spPr/>
      <dgm:t>
        <a:bodyPr/>
        <a:lstStyle/>
        <a:p>
          <a:endParaRPr lang="ru-RU"/>
        </a:p>
      </dgm:t>
    </dgm:pt>
    <dgm:pt modelId="{39EEFD1C-4C93-41AB-B1A4-E3F868A59C63}">
      <dgm:prSet phldrT="[Текст]" custT="1"/>
      <dgm:spPr>
        <a:solidFill>
          <a:srgbClr val="69B3E7"/>
        </a:solidFill>
      </dgm:spPr>
      <dgm:t>
        <a:bodyPr/>
        <a:lstStyle/>
        <a:p>
          <a:r>
            <a:rPr lang="ru-RU" sz="1000" dirty="0">
              <a:latin typeface="Verdana" panose="020B0604030504040204" pitchFamily="34" charset="0"/>
              <a:ea typeface="Verdana" panose="020B0604030504040204" pitchFamily="34" charset="0"/>
            </a:rPr>
            <a:t>Женщины в отпуске по уходу за ребенком до 3-х лет</a:t>
          </a:r>
        </a:p>
      </dgm:t>
    </dgm:pt>
    <dgm:pt modelId="{AD0F055C-915B-4595-B53D-427F3974CFCF}" type="parTrans" cxnId="{43A11E6B-C9CF-4D23-9EA1-75FD70C705FD}">
      <dgm:prSet/>
      <dgm:spPr/>
      <dgm:t>
        <a:bodyPr/>
        <a:lstStyle/>
        <a:p>
          <a:endParaRPr lang="ru-RU"/>
        </a:p>
      </dgm:t>
    </dgm:pt>
    <dgm:pt modelId="{5025B264-0F0C-48CB-8E51-A0B45DBEB5AB}" type="sibTrans" cxnId="{43A11E6B-C9CF-4D23-9EA1-75FD70C705FD}">
      <dgm:prSet/>
      <dgm:spPr/>
      <dgm:t>
        <a:bodyPr/>
        <a:lstStyle/>
        <a:p>
          <a:endParaRPr lang="ru-RU"/>
        </a:p>
      </dgm:t>
    </dgm:pt>
    <dgm:pt modelId="{7E1CE6F7-0888-49A9-8B27-09C5E4A0C060}">
      <dgm:prSet phldrT="[Текст]" custT="1"/>
      <dgm:spPr>
        <a:solidFill>
          <a:srgbClr val="69B3E7"/>
        </a:solidFill>
      </dgm:spPr>
      <dgm:t>
        <a:bodyPr/>
        <a:lstStyle/>
        <a:p>
          <a:r>
            <a:rPr lang="ru-RU" sz="1000" dirty="0">
              <a:latin typeface="Verdana" panose="020B0604030504040204" pitchFamily="34" charset="0"/>
              <a:ea typeface="Verdana" panose="020B0604030504040204" pitchFamily="34" charset="0"/>
            </a:rPr>
            <a:t>Граждане в возрасте 50+ и </a:t>
          </a:r>
          <a:r>
            <a:rPr lang="ru-RU" sz="1000" dirty="0" err="1">
              <a:latin typeface="Verdana" panose="020B0604030504040204" pitchFamily="34" charset="0"/>
              <a:ea typeface="Verdana" panose="020B0604030504040204" pitchFamily="34" charset="0"/>
            </a:rPr>
            <a:t>предпенсионеры</a:t>
          </a:r>
          <a:endParaRPr lang="ru-RU" sz="10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25499D1-1DC4-4400-8902-B18B8B4BE353}" type="parTrans" cxnId="{A03999A3-E961-4203-815A-05435EB04E9A}">
      <dgm:prSet/>
      <dgm:spPr/>
      <dgm:t>
        <a:bodyPr/>
        <a:lstStyle/>
        <a:p>
          <a:endParaRPr lang="ru-RU"/>
        </a:p>
      </dgm:t>
    </dgm:pt>
    <dgm:pt modelId="{8877CEC8-6804-44D8-BACB-CB808E9CA704}" type="sibTrans" cxnId="{A03999A3-E961-4203-815A-05435EB04E9A}">
      <dgm:prSet/>
      <dgm:spPr/>
      <dgm:t>
        <a:bodyPr/>
        <a:lstStyle/>
        <a:p>
          <a:endParaRPr lang="ru-RU"/>
        </a:p>
      </dgm:t>
    </dgm:pt>
    <dgm:pt modelId="{CA2E0559-5E0D-4E76-AC84-7D846874B840}">
      <dgm:prSet phldrT="[Текст]" custT="1"/>
      <dgm:spPr>
        <a:solidFill>
          <a:srgbClr val="69B3E7"/>
        </a:solidFill>
      </dgm:spPr>
      <dgm:t>
        <a:bodyPr/>
        <a:lstStyle/>
        <a:p>
          <a:r>
            <a:rPr lang="ru-RU" sz="1000" dirty="0">
              <a:latin typeface="Verdana" panose="020B0604030504040204" pitchFamily="34" charset="0"/>
              <a:ea typeface="Verdana" panose="020B0604030504040204" pitchFamily="34" charset="0"/>
            </a:rPr>
            <a:t>Безработные граждане</a:t>
          </a:r>
        </a:p>
      </dgm:t>
    </dgm:pt>
    <dgm:pt modelId="{278C9215-8849-4BCC-9838-BE7AAEE387EB}" type="parTrans" cxnId="{E790169D-897C-45D1-9ADF-056450565D5A}">
      <dgm:prSet/>
      <dgm:spPr/>
      <dgm:t>
        <a:bodyPr/>
        <a:lstStyle/>
        <a:p>
          <a:endParaRPr lang="ru-RU"/>
        </a:p>
      </dgm:t>
    </dgm:pt>
    <dgm:pt modelId="{16C65120-070B-4C45-961A-5AC2F986C552}" type="sibTrans" cxnId="{E790169D-897C-45D1-9ADF-056450565D5A}">
      <dgm:prSet/>
      <dgm:spPr/>
      <dgm:t>
        <a:bodyPr/>
        <a:lstStyle/>
        <a:p>
          <a:endParaRPr lang="ru-RU"/>
        </a:p>
      </dgm:t>
    </dgm:pt>
    <dgm:pt modelId="{EDCD99E5-7EB0-4979-A669-C2C71C5406B7}">
      <dgm:prSet phldrT="[Текст]" custT="1"/>
      <dgm:spPr>
        <a:solidFill>
          <a:srgbClr val="69B3E7"/>
        </a:solidFill>
      </dgm:spPr>
      <dgm:t>
        <a:bodyPr/>
        <a:lstStyle/>
        <a:p>
          <a:r>
            <a:rPr lang="ru-RU" sz="1000" dirty="0">
              <a:latin typeface="Verdana" panose="020B0604030504040204" pitchFamily="34" charset="0"/>
              <a:ea typeface="Verdana" panose="020B0604030504040204" pitchFamily="34" charset="0"/>
            </a:rPr>
            <a:t>Граждане, находящиеся под риском увольнения</a:t>
          </a:r>
        </a:p>
      </dgm:t>
    </dgm:pt>
    <dgm:pt modelId="{4E21071C-54AA-4F28-ABFE-E9B2CEDD1F76}" type="parTrans" cxnId="{AC2930CF-9B82-45D3-AE25-FF4D49BE33F4}">
      <dgm:prSet/>
      <dgm:spPr/>
      <dgm:t>
        <a:bodyPr/>
        <a:lstStyle/>
        <a:p>
          <a:endParaRPr lang="ru-RU"/>
        </a:p>
      </dgm:t>
    </dgm:pt>
    <dgm:pt modelId="{16B5551C-D1EB-49C4-ADA4-2F77D1B121C8}" type="sibTrans" cxnId="{AC2930CF-9B82-45D3-AE25-FF4D49BE33F4}">
      <dgm:prSet/>
      <dgm:spPr/>
      <dgm:t>
        <a:bodyPr/>
        <a:lstStyle/>
        <a:p>
          <a:endParaRPr lang="ru-RU"/>
        </a:p>
      </dgm:t>
    </dgm:pt>
    <dgm:pt modelId="{C05C7030-E509-426F-A6D3-B00E870D0FFB}" type="pres">
      <dgm:prSet presAssocID="{91A10414-303F-46DE-A4D7-F32604CE6DEF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49048393-04C1-4758-9504-C6DB3FCA130E}" type="pres">
      <dgm:prSet presAssocID="{19FB3848-5585-47A6-A783-5967C612A665}" presName="root" presStyleCnt="0">
        <dgm:presLayoutVars>
          <dgm:chMax/>
          <dgm:chPref val="4"/>
        </dgm:presLayoutVars>
      </dgm:prSet>
      <dgm:spPr/>
    </dgm:pt>
    <dgm:pt modelId="{902176D7-76F2-47AC-A6F5-F712402EBE71}" type="pres">
      <dgm:prSet presAssocID="{19FB3848-5585-47A6-A783-5967C612A665}" presName="rootComposite" presStyleCnt="0">
        <dgm:presLayoutVars/>
      </dgm:prSet>
      <dgm:spPr/>
    </dgm:pt>
    <dgm:pt modelId="{6465D107-77E1-4300-8EED-065C1B465A42}" type="pres">
      <dgm:prSet presAssocID="{19FB3848-5585-47A6-A783-5967C612A665}" presName="rootText" presStyleLbl="node0" presStyleIdx="0" presStyleCnt="1">
        <dgm:presLayoutVars>
          <dgm:chMax/>
          <dgm:chPref val="4"/>
        </dgm:presLayoutVars>
      </dgm:prSet>
      <dgm:spPr/>
    </dgm:pt>
    <dgm:pt modelId="{63D38B52-4363-473B-B021-D410AF9A403B}" type="pres">
      <dgm:prSet presAssocID="{19FB3848-5585-47A6-A783-5967C612A665}" presName="childShape" presStyleCnt="0">
        <dgm:presLayoutVars>
          <dgm:chMax val="0"/>
          <dgm:chPref val="0"/>
        </dgm:presLayoutVars>
      </dgm:prSet>
      <dgm:spPr/>
    </dgm:pt>
    <dgm:pt modelId="{E260AC7A-145F-4D99-8721-7AA5A0573F74}" type="pres">
      <dgm:prSet presAssocID="{8BDCD235-8AC8-4AF0-B206-2B0CC6613C6F}" presName="childComposite" presStyleCnt="0">
        <dgm:presLayoutVars>
          <dgm:chMax val="0"/>
          <dgm:chPref val="0"/>
        </dgm:presLayoutVars>
      </dgm:prSet>
      <dgm:spPr/>
    </dgm:pt>
    <dgm:pt modelId="{E66748B2-F77B-439B-BE1B-204D4DA15C8D}" type="pres">
      <dgm:prSet presAssocID="{8BDCD235-8AC8-4AF0-B206-2B0CC6613C6F}" presName="Image" presStyleLbl="node1" presStyleIdx="0" presStyleCnt="6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DFD38696-B273-4EB0-94C8-A81C25E2C416}" type="pres">
      <dgm:prSet presAssocID="{8BDCD235-8AC8-4AF0-B206-2B0CC6613C6F}" presName="childText" presStyleLbl="lnNode1" presStyleIdx="0" presStyleCnt="6">
        <dgm:presLayoutVars>
          <dgm:chMax val="0"/>
          <dgm:chPref val="0"/>
          <dgm:bulletEnabled val="1"/>
        </dgm:presLayoutVars>
      </dgm:prSet>
      <dgm:spPr/>
    </dgm:pt>
    <dgm:pt modelId="{F48C385C-196F-45C3-A00F-6F99569186A2}" type="pres">
      <dgm:prSet presAssocID="{5C849417-2793-4D78-B62E-1AB74305BF56}" presName="childComposite" presStyleCnt="0">
        <dgm:presLayoutVars>
          <dgm:chMax val="0"/>
          <dgm:chPref val="0"/>
        </dgm:presLayoutVars>
      </dgm:prSet>
      <dgm:spPr/>
    </dgm:pt>
    <dgm:pt modelId="{4DAE1ED5-D205-4FA4-9461-51D4ACC0D273}" type="pres">
      <dgm:prSet presAssocID="{5C849417-2793-4D78-B62E-1AB74305BF56}" presName="Image" presStyleLbl="node1" presStyleIdx="1" presStyleCnt="6"/>
      <dgm:spPr>
        <a:blipFill rotWithShape="1">
          <a:blip xmlns:r="http://schemas.openxmlformats.org/officeDocument/2006/relationships" r:embed="rId2"/>
          <a:srcRect/>
          <a:stretch>
            <a:fillRect l="-22000" r="-22000"/>
          </a:stretch>
        </a:blipFill>
      </dgm:spPr>
    </dgm:pt>
    <dgm:pt modelId="{E12D0E65-AA0D-4C5A-8D4F-98E2981EF0EE}" type="pres">
      <dgm:prSet presAssocID="{5C849417-2793-4D78-B62E-1AB74305BF56}" presName="childText" presStyleLbl="lnNode1" presStyleIdx="1" presStyleCnt="6">
        <dgm:presLayoutVars>
          <dgm:chMax val="0"/>
          <dgm:chPref val="0"/>
          <dgm:bulletEnabled val="1"/>
        </dgm:presLayoutVars>
      </dgm:prSet>
      <dgm:spPr/>
    </dgm:pt>
    <dgm:pt modelId="{1B8B8F73-F0E2-47F3-A669-AF1AD1CF2E7B}" type="pres">
      <dgm:prSet presAssocID="{39EEFD1C-4C93-41AB-B1A4-E3F868A59C63}" presName="childComposite" presStyleCnt="0">
        <dgm:presLayoutVars>
          <dgm:chMax val="0"/>
          <dgm:chPref val="0"/>
        </dgm:presLayoutVars>
      </dgm:prSet>
      <dgm:spPr/>
    </dgm:pt>
    <dgm:pt modelId="{AB24248D-6490-4946-9BC8-3C532AE28A23}" type="pres">
      <dgm:prSet presAssocID="{39EEFD1C-4C93-41AB-B1A4-E3F868A59C63}" presName="Image" presStyleLbl="node1" presStyleIdx="2" presStyleCnt="6"/>
      <dgm:spPr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DCE9504F-D192-47DA-8638-EEAD55AD8EA0}" type="pres">
      <dgm:prSet presAssocID="{39EEFD1C-4C93-41AB-B1A4-E3F868A59C63}" presName="childText" presStyleLbl="lnNode1" presStyleIdx="2" presStyleCnt="6">
        <dgm:presLayoutVars>
          <dgm:chMax val="0"/>
          <dgm:chPref val="0"/>
          <dgm:bulletEnabled val="1"/>
        </dgm:presLayoutVars>
      </dgm:prSet>
      <dgm:spPr/>
    </dgm:pt>
    <dgm:pt modelId="{9B7BF522-0530-4EA3-B5F1-D0944DF2F2D7}" type="pres">
      <dgm:prSet presAssocID="{7E1CE6F7-0888-49A9-8B27-09C5E4A0C060}" presName="childComposite" presStyleCnt="0">
        <dgm:presLayoutVars>
          <dgm:chMax val="0"/>
          <dgm:chPref val="0"/>
        </dgm:presLayoutVars>
      </dgm:prSet>
      <dgm:spPr/>
    </dgm:pt>
    <dgm:pt modelId="{3DD47FEB-C9BC-4F9E-ADD5-6C54131093CF}" type="pres">
      <dgm:prSet presAssocID="{7E1CE6F7-0888-49A9-8B27-09C5E4A0C060}" presName="Image" presStyleLbl="node1" presStyleIdx="3" presStyleCnt="6"/>
      <dgm:spPr>
        <a:blipFill rotWithShape="1">
          <a:blip xmlns:r="http://schemas.openxmlformats.org/officeDocument/2006/relationships" r:embed="rId4"/>
          <a:srcRect/>
          <a:stretch>
            <a:fillRect l="-25000" r="-25000"/>
          </a:stretch>
        </a:blipFill>
      </dgm:spPr>
    </dgm:pt>
    <dgm:pt modelId="{2217C248-4CE6-4B38-B13A-110D2A33D296}" type="pres">
      <dgm:prSet presAssocID="{7E1CE6F7-0888-49A9-8B27-09C5E4A0C060}" presName="childText" presStyleLbl="lnNode1" presStyleIdx="3" presStyleCnt="6">
        <dgm:presLayoutVars>
          <dgm:chMax val="0"/>
          <dgm:chPref val="0"/>
          <dgm:bulletEnabled val="1"/>
        </dgm:presLayoutVars>
      </dgm:prSet>
      <dgm:spPr/>
    </dgm:pt>
    <dgm:pt modelId="{0762CCDA-6916-430E-987A-1BE33BDB4997}" type="pres">
      <dgm:prSet presAssocID="{CA2E0559-5E0D-4E76-AC84-7D846874B840}" presName="childComposite" presStyleCnt="0">
        <dgm:presLayoutVars>
          <dgm:chMax val="0"/>
          <dgm:chPref val="0"/>
        </dgm:presLayoutVars>
      </dgm:prSet>
      <dgm:spPr/>
    </dgm:pt>
    <dgm:pt modelId="{79A7C922-D93A-4231-AE37-017813B991B2}" type="pres">
      <dgm:prSet presAssocID="{CA2E0559-5E0D-4E76-AC84-7D846874B840}" presName="Image" presStyleLbl="node1" presStyleIdx="4" presStyleCnt="6"/>
      <dgm:spPr>
        <a:blipFill rotWithShape="1">
          <a:blip xmlns:r="http://schemas.openxmlformats.org/officeDocument/2006/relationships" r:embed="rId5"/>
          <a:srcRect/>
          <a:stretch>
            <a:fillRect l="-26000" r="-26000"/>
          </a:stretch>
        </a:blipFill>
      </dgm:spPr>
    </dgm:pt>
    <dgm:pt modelId="{019BAC91-5C9B-4B79-917E-44BF02101110}" type="pres">
      <dgm:prSet presAssocID="{CA2E0559-5E0D-4E76-AC84-7D846874B840}" presName="childText" presStyleLbl="lnNode1" presStyleIdx="4" presStyleCnt="6">
        <dgm:presLayoutVars>
          <dgm:chMax val="0"/>
          <dgm:chPref val="0"/>
          <dgm:bulletEnabled val="1"/>
        </dgm:presLayoutVars>
      </dgm:prSet>
      <dgm:spPr/>
    </dgm:pt>
    <dgm:pt modelId="{44DDB6A5-A52E-4E8A-8381-1D8C814FA2B6}" type="pres">
      <dgm:prSet presAssocID="{EDCD99E5-7EB0-4979-A669-C2C71C5406B7}" presName="childComposite" presStyleCnt="0">
        <dgm:presLayoutVars>
          <dgm:chMax val="0"/>
          <dgm:chPref val="0"/>
        </dgm:presLayoutVars>
      </dgm:prSet>
      <dgm:spPr/>
    </dgm:pt>
    <dgm:pt modelId="{1DDCEAEE-F597-4437-A56A-3D5ADA651264}" type="pres">
      <dgm:prSet presAssocID="{EDCD99E5-7EB0-4979-A669-C2C71C5406B7}" presName="Image" presStyleLbl="node1" presStyleIdx="5" presStyleCnt="6"/>
      <dgm:spPr>
        <a:blipFill rotWithShape="1">
          <a:blip xmlns:r="http://schemas.openxmlformats.org/officeDocument/2006/relationships" r:embed="rId6"/>
          <a:srcRect/>
          <a:stretch>
            <a:fillRect l="-42000" r="-42000"/>
          </a:stretch>
        </a:blipFill>
      </dgm:spPr>
    </dgm:pt>
    <dgm:pt modelId="{50978B91-7F91-48C4-A399-E20D8AB60C5B}" type="pres">
      <dgm:prSet presAssocID="{EDCD99E5-7EB0-4979-A669-C2C71C5406B7}" presName="childText" presStyleLbl="ln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DC4E5E13-5606-4F13-91F8-F390853903FA}" type="presOf" srcId="{8BDCD235-8AC8-4AF0-B206-2B0CC6613C6F}" destId="{DFD38696-B273-4EB0-94C8-A81C25E2C416}" srcOrd="0" destOrd="0" presId="urn:microsoft.com/office/officeart/2008/layout/PictureAccentList"/>
    <dgm:cxn modelId="{12DAB62F-53FC-4208-BECB-1BE74829A84E}" type="presOf" srcId="{EDCD99E5-7EB0-4979-A669-C2C71C5406B7}" destId="{50978B91-7F91-48C4-A399-E20D8AB60C5B}" srcOrd="0" destOrd="0" presId="urn:microsoft.com/office/officeart/2008/layout/PictureAccentList"/>
    <dgm:cxn modelId="{B4D9C438-A964-4B53-9D53-022AB472BDED}" type="presOf" srcId="{CA2E0559-5E0D-4E76-AC84-7D846874B840}" destId="{019BAC91-5C9B-4B79-917E-44BF02101110}" srcOrd="0" destOrd="0" presId="urn:microsoft.com/office/officeart/2008/layout/PictureAccentList"/>
    <dgm:cxn modelId="{FD16F538-C08C-4C78-B100-5DC179512C83}" type="presOf" srcId="{91A10414-303F-46DE-A4D7-F32604CE6DEF}" destId="{C05C7030-E509-426F-A6D3-B00E870D0FFB}" srcOrd="0" destOrd="0" presId="urn:microsoft.com/office/officeart/2008/layout/PictureAccentList"/>
    <dgm:cxn modelId="{829C8262-4D81-4719-AE09-7545621974A5}" srcId="{19FB3848-5585-47A6-A783-5967C612A665}" destId="{5C849417-2793-4D78-B62E-1AB74305BF56}" srcOrd="1" destOrd="0" parTransId="{412CC329-10DA-4ED8-8283-1F15355AAE63}" sibTransId="{4EFF72D4-178D-4FE8-A94F-F8EA89FBCD3F}"/>
    <dgm:cxn modelId="{43A11E6B-C9CF-4D23-9EA1-75FD70C705FD}" srcId="{19FB3848-5585-47A6-A783-5967C612A665}" destId="{39EEFD1C-4C93-41AB-B1A4-E3F868A59C63}" srcOrd="2" destOrd="0" parTransId="{AD0F055C-915B-4595-B53D-427F3974CFCF}" sibTransId="{5025B264-0F0C-48CB-8E51-A0B45DBEB5AB}"/>
    <dgm:cxn modelId="{DFC9336D-A09E-40BB-94FE-C9289DF5581B}" srcId="{91A10414-303F-46DE-A4D7-F32604CE6DEF}" destId="{19FB3848-5585-47A6-A783-5967C612A665}" srcOrd="0" destOrd="0" parTransId="{3A0A84E2-FC65-4A19-ABDC-2DA28B37BC7C}" sibTransId="{B94611C6-8537-4639-9DB9-D66B6EEDE565}"/>
    <dgm:cxn modelId="{0E2F784D-312C-4294-AE71-988901DF3D14}" type="presOf" srcId="{19FB3848-5585-47A6-A783-5967C612A665}" destId="{6465D107-77E1-4300-8EED-065C1B465A42}" srcOrd="0" destOrd="0" presId="urn:microsoft.com/office/officeart/2008/layout/PictureAccentList"/>
    <dgm:cxn modelId="{13FD9D8E-22E4-4876-9F45-A0DD7C24CBE2}" type="presOf" srcId="{5C849417-2793-4D78-B62E-1AB74305BF56}" destId="{E12D0E65-AA0D-4C5A-8D4F-98E2981EF0EE}" srcOrd="0" destOrd="0" presId="urn:microsoft.com/office/officeart/2008/layout/PictureAccentList"/>
    <dgm:cxn modelId="{E790169D-897C-45D1-9ADF-056450565D5A}" srcId="{19FB3848-5585-47A6-A783-5967C612A665}" destId="{CA2E0559-5E0D-4E76-AC84-7D846874B840}" srcOrd="4" destOrd="0" parTransId="{278C9215-8849-4BCC-9838-BE7AAEE387EB}" sibTransId="{16C65120-070B-4C45-961A-5AC2F986C552}"/>
    <dgm:cxn modelId="{A03999A3-E961-4203-815A-05435EB04E9A}" srcId="{19FB3848-5585-47A6-A783-5967C612A665}" destId="{7E1CE6F7-0888-49A9-8B27-09C5E4A0C060}" srcOrd="3" destOrd="0" parTransId="{325499D1-1DC4-4400-8902-B18B8B4BE353}" sibTransId="{8877CEC8-6804-44D8-BACB-CB808E9CA704}"/>
    <dgm:cxn modelId="{AC2930CF-9B82-45D3-AE25-FF4D49BE33F4}" srcId="{19FB3848-5585-47A6-A783-5967C612A665}" destId="{EDCD99E5-7EB0-4979-A669-C2C71C5406B7}" srcOrd="5" destOrd="0" parTransId="{4E21071C-54AA-4F28-ABFE-E9B2CEDD1F76}" sibTransId="{16B5551C-D1EB-49C4-ADA4-2F77D1B121C8}"/>
    <dgm:cxn modelId="{E49FEAD5-7462-4053-8AD2-D3CCEC252D7A}" type="presOf" srcId="{7E1CE6F7-0888-49A9-8B27-09C5E4A0C060}" destId="{2217C248-4CE6-4B38-B13A-110D2A33D296}" srcOrd="0" destOrd="0" presId="urn:microsoft.com/office/officeart/2008/layout/PictureAccentList"/>
    <dgm:cxn modelId="{421378D6-A9F4-4729-B6BC-8A67702D8257}" type="presOf" srcId="{39EEFD1C-4C93-41AB-B1A4-E3F868A59C63}" destId="{DCE9504F-D192-47DA-8638-EEAD55AD8EA0}" srcOrd="0" destOrd="0" presId="urn:microsoft.com/office/officeart/2008/layout/PictureAccentList"/>
    <dgm:cxn modelId="{F17CD8F2-BE77-4819-ABE5-0ECA13F1670C}" srcId="{19FB3848-5585-47A6-A783-5967C612A665}" destId="{8BDCD235-8AC8-4AF0-B206-2B0CC6613C6F}" srcOrd="0" destOrd="0" parTransId="{C313B405-16D9-4FFF-B6D7-1E83889F9220}" sibTransId="{1B9823D8-D79F-4112-AF4F-DDB0DB1B9019}"/>
    <dgm:cxn modelId="{4FBE617B-E977-4399-A63D-6E1383C11285}" type="presParOf" srcId="{C05C7030-E509-426F-A6D3-B00E870D0FFB}" destId="{49048393-04C1-4758-9504-C6DB3FCA130E}" srcOrd="0" destOrd="0" presId="urn:microsoft.com/office/officeart/2008/layout/PictureAccentList"/>
    <dgm:cxn modelId="{C25DADF3-662B-4407-BD11-269B1A31165C}" type="presParOf" srcId="{49048393-04C1-4758-9504-C6DB3FCA130E}" destId="{902176D7-76F2-47AC-A6F5-F712402EBE71}" srcOrd="0" destOrd="0" presId="urn:microsoft.com/office/officeart/2008/layout/PictureAccentList"/>
    <dgm:cxn modelId="{5A9B1544-6677-46B6-A773-C87801CEA232}" type="presParOf" srcId="{902176D7-76F2-47AC-A6F5-F712402EBE71}" destId="{6465D107-77E1-4300-8EED-065C1B465A42}" srcOrd="0" destOrd="0" presId="urn:microsoft.com/office/officeart/2008/layout/PictureAccentList"/>
    <dgm:cxn modelId="{7CEA8501-6AA7-431D-888A-ECF3F9723496}" type="presParOf" srcId="{49048393-04C1-4758-9504-C6DB3FCA130E}" destId="{63D38B52-4363-473B-B021-D410AF9A403B}" srcOrd="1" destOrd="0" presId="urn:microsoft.com/office/officeart/2008/layout/PictureAccentList"/>
    <dgm:cxn modelId="{BF96B27F-58EE-408B-86DD-91DF4A2F6FF6}" type="presParOf" srcId="{63D38B52-4363-473B-B021-D410AF9A403B}" destId="{E260AC7A-145F-4D99-8721-7AA5A0573F74}" srcOrd="0" destOrd="0" presId="urn:microsoft.com/office/officeart/2008/layout/PictureAccentList"/>
    <dgm:cxn modelId="{1F209B35-3BA2-4D27-A2E0-60FA6C3F03EC}" type="presParOf" srcId="{E260AC7A-145F-4D99-8721-7AA5A0573F74}" destId="{E66748B2-F77B-439B-BE1B-204D4DA15C8D}" srcOrd="0" destOrd="0" presId="urn:microsoft.com/office/officeart/2008/layout/PictureAccentList"/>
    <dgm:cxn modelId="{09698E06-80D7-4A66-AC57-C04B8DDAF39F}" type="presParOf" srcId="{E260AC7A-145F-4D99-8721-7AA5A0573F74}" destId="{DFD38696-B273-4EB0-94C8-A81C25E2C416}" srcOrd="1" destOrd="0" presId="urn:microsoft.com/office/officeart/2008/layout/PictureAccentList"/>
    <dgm:cxn modelId="{C1A461AA-E386-4941-96A0-EFE54D6AC37A}" type="presParOf" srcId="{63D38B52-4363-473B-B021-D410AF9A403B}" destId="{F48C385C-196F-45C3-A00F-6F99569186A2}" srcOrd="1" destOrd="0" presId="urn:microsoft.com/office/officeart/2008/layout/PictureAccentList"/>
    <dgm:cxn modelId="{60734BEE-5C1A-4B1F-B05B-AC944B843737}" type="presParOf" srcId="{F48C385C-196F-45C3-A00F-6F99569186A2}" destId="{4DAE1ED5-D205-4FA4-9461-51D4ACC0D273}" srcOrd="0" destOrd="0" presId="urn:microsoft.com/office/officeart/2008/layout/PictureAccentList"/>
    <dgm:cxn modelId="{19F11690-D76E-40B2-BA76-B42ABDE5A6B8}" type="presParOf" srcId="{F48C385C-196F-45C3-A00F-6F99569186A2}" destId="{E12D0E65-AA0D-4C5A-8D4F-98E2981EF0EE}" srcOrd="1" destOrd="0" presId="urn:microsoft.com/office/officeart/2008/layout/PictureAccentList"/>
    <dgm:cxn modelId="{D891F695-59DE-46FD-B4DA-7DE443A9CFA3}" type="presParOf" srcId="{63D38B52-4363-473B-B021-D410AF9A403B}" destId="{1B8B8F73-F0E2-47F3-A669-AF1AD1CF2E7B}" srcOrd="2" destOrd="0" presId="urn:microsoft.com/office/officeart/2008/layout/PictureAccentList"/>
    <dgm:cxn modelId="{72710469-9B5D-4D35-9BA8-0523A07F6767}" type="presParOf" srcId="{1B8B8F73-F0E2-47F3-A669-AF1AD1CF2E7B}" destId="{AB24248D-6490-4946-9BC8-3C532AE28A23}" srcOrd="0" destOrd="0" presId="urn:microsoft.com/office/officeart/2008/layout/PictureAccentList"/>
    <dgm:cxn modelId="{A0229232-921C-4BEE-A754-0E252D36AF37}" type="presParOf" srcId="{1B8B8F73-F0E2-47F3-A669-AF1AD1CF2E7B}" destId="{DCE9504F-D192-47DA-8638-EEAD55AD8EA0}" srcOrd="1" destOrd="0" presId="urn:microsoft.com/office/officeart/2008/layout/PictureAccentList"/>
    <dgm:cxn modelId="{0B8AE8E7-5FA2-4B0F-B94A-8B6BC5DBBAD5}" type="presParOf" srcId="{63D38B52-4363-473B-B021-D410AF9A403B}" destId="{9B7BF522-0530-4EA3-B5F1-D0944DF2F2D7}" srcOrd="3" destOrd="0" presId="urn:microsoft.com/office/officeart/2008/layout/PictureAccentList"/>
    <dgm:cxn modelId="{D918178E-8EAB-42F8-9E23-8796D1CE7627}" type="presParOf" srcId="{9B7BF522-0530-4EA3-B5F1-D0944DF2F2D7}" destId="{3DD47FEB-C9BC-4F9E-ADD5-6C54131093CF}" srcOrd="0" destOrd="0" presId="urn:microsoft.com/office/officeart/2008/layout/PictureAccentList"/>
    <dgm:cxn modelId="{C9CAB829-587B-424C-93BE-59C612C9A2F1}" type="presParOf" srcId="{9B7BF522-0530-4EA3-B5F1-D0944DF2F2D7}" destId="{2217C248-4CE6-4B38-B13A-110D2A33D296}" srcOrd="1" destOrd="0" presId="urn:microsoft.com/office/officeart/2008/layout/PictureAccentList"/>
    <dgm:cxn modelId="{51E81F17-47D5-4B18-B7C8-67744534E28D}" type="presParOf" srcId="{63D38B52-4363-473B-B021-D410AF9A403B}" destId="{0762CCDA-6916-430E-987A-1BE33BDB4997}" srcOrd="4" destOrd="0" presId="urn:microsoft.com/office/officeart/2008/layout/PictureAccentList"/>
    <dgm:cxn modelId="{7B042D2D-374B-4765-A421-4728893AF68E}" type="presParOf" srcId="{0762CCDA-6916-430E-987A-1BE33BDB4997}" destId="{79A7C922-D93A-4231-AE37-017813B991B2}" srcOrd="0" destOrd="0" presId="urn:microsoft.com/office/officeart/2008/layout/PictureAccentList"/>
    <dgm:cxn modelId="{5C58DE22-D7AD-4802-84E8-C14BEFDC50E4}" type="presParOf" srcId="{0762CCDA-6916-430E-987A-1BE33BDB4997}" destId="{019BAC91-5C9B-4B79-917E-44BF02101110}" srcOrd="1" destOrd="0" presId="urn:microsoft.com/office/officeart/2008/layout/PictureAccentList"/>
    <dgm:cxn modelId="{5BC197D1-9927-4854-B9AB-361213F865DE}" type="presParOf" srcId="{63D38B52-4363-473B-B021-D410AF9A403B}" destId="{44DDB6A5-A52E-4E8A-8381-1D8C814FA2B6}" srcOrd="5" destOrd="0" presId="urn:microsoft.com/office/officeart/2008/layout/PictureAccentList"/>
    <dgm:cxn modelId="{ABF8429F-7786-4E71-B166-3F8BD8AE5817}" type="presParOf" srcId="{44DDB6A5-A52E-4E8A-8381-1D8C814FA2B6}" destId="{1DDCEAEE-F597-4437-A56A-3D5ADA651264}" srcOrd="0" destOrd="0" presId="urn:microsoft.com/office/officeart/2008/layout/PictureAccentList"/>
    <dgm:cxn modelId="{89451609-3C64-4DF6-B271-C63D254AE0E7}" type="presParOf" srcId="{44DDB6A5-A52E-4E8A-8381-1D8C814FA2B6}" destId="{50978B91-7F91-48C4-A399-E20D8AB60C5B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2424B5-3CAA-4351-81FB-4C1850832AA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45984C-BE74-4127-8A3C-4DBDC84798D4}">
      <dgm:prSet phldrT="[Текст]" custT="1"/>
      <dgm:spPr>
        <a:solidFill>
          <a:srgbClr val="69B3E7"/>
        </a:solidFill>
      </dgm:spPr>
      <dgm:t>
        <a:bodyPr/>
        <a:lstStyle/>
        <a:p>
          <a:r>
            <a:rPr lang="ru-RU" sz="1600" b="1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rPr>
            <a:t>Обучение организуют три оператора</a:t>
          </a:r>
        </a:p>
      </dgm:t>
    </dgm:pt>
    <dgm:pt modelId="{E57432A0-6D73-4B86-B917-CBF0581FC7A6}" type="parTrans" cxnId="{9B7350DB-2127-4345-B1F2-CC268EACE591}">
      <dgm:prSet/>
      <dgm:spPr/>
      <dgm:t>
        <a:bodyPr/>
        <a:lstStyle/>
        <a:p>
          <a:endParaRPr lang="ru-RU"/>
        </a:p>
      </dgm:t>
    </dgm:pt>
    <dgm:pt modelId="{03164444-5CBE-4E2A-9040-883DFA88922B}" type="sibTrans" cxnId="{9B7350DB-2127-4345-B1F2-CC268EACE591}">
      <dgm:prSet/>
      <dgm:spPr/>
      <dgm:t>
        <a:bodyPr/>
        <a:lstStyle/>
        <a:p>
          <a:endParaRPr lang="ru-RU"/>
        </a:p>
      </dgm:t>
    </dgm:pt>
    <dgm:pt modelId="{9CF1CB00-8A0D-4263-83E3-400C03F1DD4B}">
      <dgm:prSet phldrT="[Текст]" custT="1"/>
      <dgm:spPr>
        <a:solidFill>
          <a:srgbClr val="CF4520"/>
        </a:solidFill>
      </dgm:spPr>
      <dgm:t>
        <a:bodyPr/>
        <a:lstStyle/>
        <a:p>
          <a:r>
            <a:rPr lang="ru-RU" sz="1200" b="1" dirty="0">
              <a:latin typeface="Verdana" panose="020B0604030504040204" pitchFamily="34" charset="0"/>
              <a:ea typeface="Verdana" panose="020B0604030504040204" pitchFamily="34" charset="0"/>
            </a:rPr>
            <a:t>Томский государственный университет</a:t>
          </a:r>
        </a:p>
      </dgm:t>
    </dgm:pt>
    <dgm:pt modelId="{D8F76E71-F1E3-4D66-A64C-43698EE2CBCE}" type="parTrans" cxnId="{BBD239DD-C544-4C03-BCAA-CF53F088B6B2}">
      <dgm:prSet/>
      <dgm:spPr/>
      <dgm:t>
        <a:bodyPr/>
        <a:lstStyle/>
        <a:p>
          <a:endParaRPr lang="ru-RU"/>
        </a:p>
      </dgm:t>
    </dgm:pt>
    <dgm:pt modelId="{5F7DD86E-2F36-48CA-9EE7-F8725BC23895}" type="sibTrans" cxnId="{BBD239DD-C544-4C03-BCAA-CF53F088B6B2}">
      <dgm:prSet/>
      <dgm:spPr/>
      <dgm:t>
        <a:bodyPr/>
        <a:lstStyle/>
        <a:p>
          <a:endParaRPr lang="ru-RU"/>
        </a:p>
      </dgm:t>
    </dgm:pt>
    <dgm:pt modelId="{F4D5D9CE-B597-4078-B233-9399233799DC}">
      <dgm:prSet phldrT="[Текст]" custT="1"/>
      <dgm:spPr>
        <a:solidFill>
          <a:srgbClr val="69B3E7"/>
        </a:solidFill>
      </dgm:spPr>
      <dgm:t>
        <a:bodyPr/>
        <a:lstStyle/>
        <a:p>
          <a:r>
            <a:rPr lang="ru-RU" sz="1400" b="1" dirty="0">
              <a:latin typeface="Verdana" panose="020B0604030504040204" pitchFamily="34" charset="0"/>
              <a:ea typeface="Verdana" panose="020B0604030504040204" pitchFamily="34" charset="0"/>
            </a:rPr>
            <a:t>РАНХиГС</a:t>
          </a:r>
        </a:p>
      </dgm:t>
    </dgm:pt>
    <dgm:pt modelId="{450B551A-DA79-4373-93CD-090319F1CA2E}" type="parTrans" cxnId="{0CE37CD9-97E5-4632-BF7B-CA68ACF7EE14}">
      <dgm:prSet/>
      <dgm:spPr/>
      <dgm:t>
        <a:bodyPr/>
        <a:lstStyle/>
        <a:p>
          <a:endParaRPr lang="ru-RU"/>
        </a:p>
      </dgm:t>
    </dgm:pt>
    <dgm:pt modelId="{937789C1-880A-40EC-9C73-6C0E9D4201E0}" type="sibTrans" cxnId="{0CE37CD9-97E5-4632-BF7B-CA68ACF7EE14}">
      <dgm:prSet/>
      <dgm:spPr/>
      <dgm:t>
        <a:bodyPr/>
        <a:lstStyle/>
        <a:p>
          <a:endParaRPr lang="ru-RU"/>
        </a:p>
      </dgm:t>
    </dgm:pt>
    <dgm:pt modelId="{5E4D8D58-5F17-4CDD-8B05-EBCC5F227FCA}">
      <dgm:prSet phldrT="[Текст]" custT="1"/>
      <dgm:spPr/>
      <dgm:t>
        <a:bodyPr/>
        <a:lstStyle/>
        <a:p>
          <a:r>
            <a:rPr lang="ru-RU" sz="1200" b="1" dirty="0">
              <a:latin typeface="Verdana" panose="020B0604030504040204" pitchFamily="34" charset="0"/>
              <a:ea typeface="Verdana" panose="020B0604030504040204" pitchFamily="34" charset="0"/>
            </a:rPr>
            <a:t>Агентство развития профессионального мастерства (</a:t>
          </a:r>
          <a:r>
            <a:rPr lang="en-US" sz="1200" b="1" dirty="0">
              <a:latin typeface="Verdana" panose="020B0604030504040204" pitchFamily="34" charset="0"/>
              <a:ea typeface="Verdana" panose="020B0604030504040204" pitchFamily="34" charset="0"/>
            </a:rPr>
            <a:t>WorldSkills Russia</a:t>
          </a:r>
          <a:r>
            <a:rPr lang="ru-RU" sz="1200" b="1" dirty="0">
              <a:latin typeface="Verdana" panose="020B0604030504040204" pitchFamily="34" charset="0"/>
              <a:ea typeface="Verdana" panose="020B0604030504040204" pitchFamily="34" charset="0"/>
            </a:rPr>
            <a:t>)</a:t>
          </a:r>
        </a:p>
      </dgm:t>
    </dgm:pt>
    <dgm:pt modelId="{E6280ABD-8223-41ED-962C-5F2833298E9B}" type="parTrans" cxnId="{3250611F-7C0C-4B42-A516-F26E5F43F49D}">
      <dgm:prSet/>
      <dgm:spPr/>
      <dgm:t>
        <a:bodyPr/>
        <a:lstStyle/>
        <a:p>
          <a:endParaRPr lang="ru-RU"/>
        </a:p>
      </dgm:t>
    </dgm:pt>
    <dgm:pt modelId="{C4B22BEF-4060-4022-8223-0BBA74F8FA9C}" type="sibTrans" cxnId="{3250611F-7C0C-4B42-A516-F26E5F43F49D}">
      <dgm:prSet/>
      <dgm:spPr/>
      <dgm:t>
        <a:bodyPr/>
        <a:lstStyle/>
        <a:p>
          <a:endParaRPr lang="ru-RU"/>
        </a:p>
      </dgm:t>
    </dgm:pt>
    <dgm:pt modelId="{EA1068BE-471E-4D66-8650-8B574D02493B}" type="pres">
      <dgm:prSet presAssocID="{C22424B5-3CAA-4351-81FB-4C1850832AA8}" presName="composite" presStyleCnt="0">
        <dgm:presLayoutVars>
          <dgm:chMax val="1"/>
          <dgm:dir/>
          <dgm:resizeHandles val="exact"/>
        </dgm:presLayoutVars>
      </dgm:prSet>
      <dgm:spPr/>
    </dgm:pt>
    <dgm:pt modelId="{DDAEEBDE-36A8-494D-9206-EEADD85FBB49}" type="pres">
      <dgm:prSet presAssocID="{B045984C-BE74-4127-8A3C-4DBDC84798D4}" presName="roof" presStyleLbl="dkBgShp" presStyleIdx="0" presStyleCnt="2"/>
      <dgm:spPr/>
    </dgm:pt>
    <dgm:pt modelId="{A191A192-30BE-477D-9467-0A2ABCA83C73}" type="pres">
      <dgm:prSet presAssocID="{B045984C-BE74-4127-8A3C-4DBDC84798D4}" presName="pillars" presStyleCnt="0"/>
      <dgm:spPr/>
    </dgm:pt>
    <dgm:pt modelId="{5C075128-B554-42F1-8620-3EBED2059704}" type="pres">
      <dgm:prSet presAssocID="{B045984C-BE74-4127-8A3C-4DBDC84798D4}" presName="pillar1" presStyleLbl="node1" presStyleIdx="0" presStyleCnt="3">
        <dgm:presLayoutVars>
          <dgm:bulletEnabled val="1"/>
        </dgm:presLayoutVars>
      </dgm:prSet>
      <dgm:spPr/>
    </dgm:pt>
    <dgm:pt modelId="{46B9F4AB-439E-4FDA-BF61-2CEE99FA7B2D}" type="pres">
      <dgm:prSet presAssocID="{F4D5D9CE-B597-4078-B233-9399233799DC}" presName="pillarX" presStyleLbl="node1" presStyleIdx="1" presStyleCnt="3">
        <dgm:presLayoutVars>
          <dgm:bulletEnabled val="1"/>
        </dgm:presLayoutVars>
      </dgm:prSet>
      <dgm:spPr/>
    </dgm:pt>
    <dgm:pt modelId="{67F5824D-B553-4375-9DEA-1EBC2866E089}" type="pres">
      <dgm:prSet presAssocID="{5E4D8D58-5F17-4CDD-8B05-EBCC5F227FCA}" presName="pillarX" presStyleLbl="node1" presStyleIdx="2" presStyleCnt="3">
        <dgm:presLayoutVars>
          <dgm:bulletEnabled val="1"/>
        </dgm:presLayoutVars>
      </dgm:prSet>
      <dgm:spPr/>
    </dgm:pt>
    <dgm:pt modelId="{BE0C0DE3-4B13-4615-AC63-A5C7F208E951}" type="pres">
      <dgm:prSet presAssocID="{B045984C-BE74-4127-8A3C-4DBDC84798D4}" presName="base" presStyleLbl="dkBgShp" presStyleIdx="1" presStyleCnt="2"/>
      <dgm:spPr/>
    </dgm:pt>
  </dgm:ptLst>
  <dgm:cxnLst>
    <dgm:cxn modelId="{3250611F-7C0C-4B42-A516-F26E5F43F49D}" srcId="{B045984C-BE74-4127-8A3C-4DBDC84798D4}" destId="{5E4D8D58-5F17-4CDD-8B05-EBCC5F227FCA}" srcOrd="2" destOrd="0" parTransId="{E6280ABD-8223-41ED-962C-5F2833298E9B}" sibTransId="{C4B22BEF-4060-4022-8223-0BBA74F8FA9C}"/>
    <dgm:cxn modelId="{1B526D21-20DE-49AC-95AD-8C300EBF6F1A}" type="presOf" srcId="{C22424B5-3CAA-4351-81FB-4C1850832AA8}" destId="{EA1068BE-471E-4D66-8650-8B574D02493B}" srcOrd="0" destOrd="0" presId="urn:microsoft.com/office/officeart/2005/8/layout/hList3"/>
    <dgm:cxn modelId="{286AFA5E-6DF7-4110-BE6F-149E879AF27B}" type="presOf" srcId="{B045984C-BE74-4127-8A3C-4DBDC84798D4}" destId="{DDAEEBDE-36A8-494D-9206-EEADD85FBB49}" srcOrd="0" destOrd="0" presId="urn:microsoft.com/office/officeart/2005/8/layout/hList3"/>
    <dgm:cxn modelId="{5659B960-69EA-4CB3-99E9-3349FBF069A0}" type="presOf" srcId="{F4D5D9CE-B597-4078-B233-9399233799DC}" destId="{46B9F4AB-439E-4FDA-BF61-2CEE99FA7B2D}" srcOrd="0" destOrd="0" presId="urn:microsoft.com/office/officeart/2005/8/layout/hList3"/>
    <dgm:cxn modelId="{357753AA-77C3-4586-9B96-04B1D77F3C6A}" type="presOf" srcId="{5E4D8D58-5F17-4CDD-8B05-EBCC5F227FCA}" destId="{67F5824D-B553-4375-9DEA-1EBC2866E089}" srcOrd="0" destOrd="0" presId="urn:microsoft.com/office/officeart/2005/8/layout/hList3"/>
    <dgm:cxn modelId="{0CE37CD9-97E5-4632-BF7B-CA68ACF7EE14}" srcId="{B045984C-BE74-4127-8A3C-4DBDC84798D4}" destId="{F4D5D9CE-B597-4078-B233-9399233799DC}" srcOrd="1" destOrd="0" parTransId="{450B551A-DA79-4373-93CD-090319F1CA2E}" sibTransId="{937789C1-880A-40EC-9C73-6C0E9D4201E0}"/>
    <dgm:cxn modelId="{9B7350DB-2127-4345-B1F2-CC268EACE591}" srcId="{C22424B5-3CAA-4351-81FB-4C1850832AA8}" destId="{B045984C-BE74-4127-8A3C-4DBDC84798D4}" srcOrd="0" destOrd="0" parTransId="{E57432A0-6D73-4B86-B917-CBF0581FC7A6}" sibTransId="{03164444-5CBE-4E2A-9040-883DFA88922B}"/>
    <dgm:cxn modelId="{BBD239DD-C544-4C03-BCAA-CF53F088B6B2}" srcId="{B045984C-BE74-4127-8A3C-4DBDC84798D4}" destId="{9CF1CB00-8A0D-4263-83E3-400C03F1DD4B}" srcOrd="0" destOrd="0" parTransId="{D8F76E71-F1E3-4D66-A64C-43698EE2CBCE}" sibTransId="{5F7DD86E-2F36-48CA-9EE7-F8725BC23895}"/>
    <dgm:cxn modelId="{967FD3EA-711F-4E19-9D9D-14608B202CB7}" type="presOf" srcId="{9CF1CB00-8A0D-4263-83E3-400C03F1DD4B}" destId="{5C075128-B554-42F1-8620-3EBED2059704}" srcOrd="0" destOrd="0" presId="urn:microsoft.com/office/officeart/2005/8/layout/hList3"/>
    <dgm:cxn modelId="{5A1577B3-7BFB-4AA4-9590-AE2AE705CB25}" type="presParOf" srcId="{EA1068BE-471E-4D66-8650-8B574D02493B}" destId="{DDAEEBDE-36A8-494D-9206-EEADD85FBB49}" srcOrd="0" destOrd="0" presId="urn:microsoft.com/office/officeart/2005/8/layout/hList3"/>
    <dgm:cxn modelId="{C37B769B-DC1F-4871-A88C-A5181CBD03E6}" type="presParOf" srcId="{EA1068BE-471E-4D66-8650-8B574D02493B}" destId="{A191A192-30BE-477D-9467-0A2ABCA83C73}" srcOrd="1" destOrd="0" presId="urn:microsoft.com/office/officeart/2005/8/layout/hList3"/>
    <dgm:cxn modelId="{DE469DC3-B910-4603-93A3-2CA4930128A7}" type="presParOf" srcId="{A191A192-30BE-477D-9467-0A2ABCA83C73}" destId="{5C075128-B554-42F1-8620-3EBED2059704}" srcOrd="0" destOrd="0" presId="urn:microsoft.com/office/officeart/2005/8/layout/hList3"/>
    <dgm:cxn modelId="{44E6A762-483C-4AA3-B0DA-C8CBA8517DCB}" type="presParOf" srcId="{A191A192-30BE-477D-9467-0A2ABCA83C73}" destId="{46B9F4AB-439E-4FDA-BF61-2CEE99FA7B2D}" srcOrd="1" destOrd="0" presId="urn:microsoft.com/office/officeart/2005/8/layout/hList3"/>
    <dgm:cxn modelId="{23DB07AC-1EFB-479B-AC50-095DFDF917CA}" type="presParOf" srcId="{A191A192-30BE-477D-9467-0A2ABCA83C73}" destId="{67F5824D-B553-4375-9DEA-1EBC2866E089}" srcOrd="2" destOrd="0" presId="urn:microsoft.com/office/officeart/2005/8/layout/hList3"/>
    <dgm:cxn modelId="{038C75DA-FD5E-496B-80D9-ECFBBFCFA6E7}" type="presParOf" srcId="{EA1068BE-471E-4D66-8650-8B574D02493B}" destId="{BE0C0DE3-4B13-4615-AC63-A5C7F208E95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9043A8-FC13-48F4-BBD9-2085C258F1D3}">
      <dsp:nvSpPr>
        <dsp:cNvPr id="0" name=""/>
        <dsp:cNvSpPr/>
      </dsp:nvSpPr>
      <dsp:spPr>
        <a:xfrm>
          <a:off x="3694" y="22673"/>
          <a:ext cx="1679965" cy="1036799"/>
        </a:xfrm>
        <a:prstGeom prst="roundRect">
          <a:avLst>
            <a:gd name="adj" fmla="val 10000"/>
          </a:avLst>
        </a:prstGeom>
        <a:solidFill>
          <a:srgbClr val="0033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Verdana" panose="020B0604030504040204" pitchFamily="34" charset="0"/>
              <a:ea typeface="Verdana" panose="020B0604030504040204" pitchFamily="34" charset="0"/>
            </a:rPr>
            <a:t>Подать заявку на портале «Работа в России»</a:t>
          </a:r>
        </a:p>
      </dsp:txBody>
      <dsp:txXfrm>
        <a:off x="3694" y="22673"/>
        <a:ext cx="1679965" cy="671986"/>
      </dsp:txXfrm>
    </dsp:sp>
    <dsp:sp modelId="{70AB6EFC-55E4-4B9B-AA54-5B140B843BD4}">
      <dsp:nvSpPr>
        <dsp:cNvPr id="0" name=""/>
        <dsp:cNvSpPr/>
      </dsp:nvSpPr>
      <dsp:spPr>
        <a:xfrm>
          <a:off x="835713" y="717332"/>
          <a:ext cx="1679965" cy="138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Verdana" panose="020B0604030504040204" pitchFamily="34" charset="0"/>
              <a:ea typeface="Verdana" panose="020B0604030504040204" pitchFamily="34" charset="0"/>
            </a:rPr>
            <a:t>Там же нужно выбрать свою категорию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Verdana" panose="020B0604030504040204" pitchFamily="34" charset="0"/>
              <a:ea typeface="Verdana" panose="020B0604030504040204" pitchFamily="34" charset="0"/>
            </a:rPr>
            <a:t>Выбрать образовательную программу</a:t>
          </a:r>
        </a:p>
      </dsp:txBody>
      <dsp:txXfrm>
        <a:off x="876202" y="757821"/>
        <a:ext cx="1598987" cy="1301422"/>
      </dsp:txXfrm>
    </dsp:sp>
    <dsp:sp modelId="{51FE4622-F37A-4177-B5F1-5B8809E12B1D}">
      <dsp:nvSpPr>
        <dsp:cNvPr id="0" name=""/>
        <dsp:cNvSpPr/>
      </dsp:nvSpPr>
      <dsp:spPr>
        <a:xfrm>
          <a:off x="1938336" y="149535"/>
          <a:ext cx="539914" cy="4182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1938336" y="233187"/>
        <a:ext cx="414435" cy="250958"/>
      </dsp:txXfrm>
    </dsp:sp>
    <dsp:sp modelId="{C4704DE5-BD5C-483E-8731-10A1C9C6E5DC}">
      <dsp:nvSpPr>
        <dsp:cNvPr id="0" name=""/>
        <dsp:cNvSpPr/>
      </dsp:nvSpPr>
      <dsp:spPr>
        <a:xfrm>
          <a:off x="2702366" y="22673"/>
          <a:ext cx="1679965" cy="1036799"/>
        </a:xfrm>
        <a:prstGeom prst="roundRect">
          <a:avLst>
            <a:gd name="adj" fmla="val 10000"/>
          </a:avLst>
        </a:prstGeom>
        <a:solidFill>
          <a:srgbClr val="0033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Verdana" panose="020B0604030504040204" pitchFamily="34" charset="0"/>
              <a:ea typeface="Verdana" panose="020B0604030504040204" pitchFamily="34" charset="0"/>
            </a:rPr>
            <a:t>Прийти в центр занятости</a:t>
          </a:r>
        </a:p>
      </dsp:txBody>
      <dsp:txXfrm>
        <a:off x="2702366" y="22673"/>
        <a:ext cx="1679965" cy="671986"/>
      </dsp:txXfrm>
    </dsp:sp>
    <dsp:sp modelId="{A28C0FE6-A87F-4F48-8C1F-CA10E8488830}">
      <dsp:nvSpPr>
        <dsp:cNvPr id="0" name=""/>
        <dsp:cNvSpPr/>
      </dsp:nvSpPr>
      <dsp:spPr>
        <a:xfrm>
          <a:off x="3046455" y="694659"/>
          <a:ext cx="1679965" cy="138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latin typeface="Verdana" panose="020B0604030504040204" pitchFamily="34" charset="0"/>
              <a:ea typeface="Verdana" panose="020B0604030504040204" pitchFamily="34" charset="0"/>
            </a:rPr>
            <a:t>Для прохождения профориентации в течение 3-х рабочих дней с даты подачи заявки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900" kern="1200" dirty="0">
              <a:latin typeface="Verdana" panose="020B0604030504040204" pitchFamily="34" charset="0"/>
              <a:ea typeface="Verdana" panose="020B0604030504040204" pitchFamily="34" charset="0"/>
            </a:rPr>
            <a:t>Получить одобрение ЦЗН на прохождение обучения</a:t>
          </a:r>
        </a:p>
      </dsp:txBody>
      <dsp:txXfrm>
        <a:off x="3086944" y="735148"/>
        <a:ext cx="1598987" cy="1301422"/>
      </dsp:txXfrm>
    </dsp:sp>
    <dsp:sp modelId="{0FCBCDE1-9A72-4941-8712-F61C68C705A0}">
      <dsp:nvSpPr>
        <dsp:cNvPr id="0" name=""/>
        <dsp:cNvSpPr/>
      </dsp:nvSpPr>
      <dsp:spPr>
        <a:xfrm>
          <a:off x="4637008" y="149535"/>
          <a:ext cx="539914" cy="4182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4637008" y="233187"/>
        <a:ext cx="414435" cy="250958"/>
      </dsp:txXfrm>
    </dsp:sp>
    <dsp:sp modelId="{8884CA06-F06B-42FB-AC43-3E6E322F1D55}">
      <dsp:nvSpPr>
        <dsp:cNvPr id="0" name=""/>
        <dsp:cNvSpPr/>
      </dsp:nvSpPr>
      <dsp:spPr>
        <a:xfrm>
          <a:off x="5401037" y="22673"/>
          <a:ext cx="1679965" cy="1036799"/>
        </a:xfrm>
        <a:prstGeom prst="roundRect">
          <a:avLst>
            <a:gd name="adj" fmla="val 10000"/>
          </a:avLst>
        </a:prstGeom>
        <a:solidFill>
          <a:srgbClr val="0033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b="1" kern="1200" dirty="0">
              <a:latin typeface="Verdana" panose="020B0604030504040204" pitchFamily="34" charset="0"/>
              <a:ea typeface="Verdana" panose="020B0604030504040204" pitchFamily="34" charset="0"/>
            </a:rPr>
            <a:t>Обратиться в образовательную организацию</a:t>
          </a:r>
        </a:p>
      </dsp:txBody>
      <dsp:txXfrm>
        <a:off x="5401037" y="22673"/>
        <a:ext cx="1679965" cy="671986"/>
      </dsp:txXfrm>
    </dsp:sp>
    <dsp:sp modelId="{89A4B4FC-4143-45AE-81F5-2D2722F7EC5E}">
      <dsp:nvSpPr>
        <dsp:cNvPr id="0" name=""/>
        <dsp:cNvSpPr/>
      </dsp:nvSpPr>
      <dsp:spPr>
        <a:xfrm>
          <a:off x="5745127" y="694659"/>
          <a:ext cx="1679965" cy="1382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000" kern="1200" dirty="0">
              <a:latin typeface="Verdana" panose="020B0604030504040204" pitchFamily="34" charset="0"/>
              <a:ea typeface="Verdana" panose="020B0604030504040204" pitchFamily="34" charset="0"/>
            </a:rPr>
            <a:t>Перед обучением заключить договор о трудоустройстве после завершения обучения</a:t>
          </a:r>
        </a:p>
      </dsp:txBody>
      <dsp:txXfrm>
        <a:off x="5785616" y="735148"/>
        <a:ext cx="1598987" cy="13014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5D107-77E1-4300-8EED-065C1B465A42}">
      <dsp:nvSpPr>
        <dsp:cNvPr id="0" name=""/>
        <dsp:cNvSpPr/>
      </dsp:nvSpPr>
      <dsp:spPr>
        <a:xfrm>
          <a:off x="1574910" y="2270"/>
          <a:ext cx="3326919" cy="642131"/>
        </a:xfrm>
        <a:prstGeom prst="roundRect">
          <a:avLst>
            <a:gd name="adj" fmla="val 10000"/>
          </a:avLst>
        </a:prstGeom>
        <a:solidFill>
          <a:srgbClr val="CF45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Verdana" panose="020B0604030504040204" pitchFamily="34" charset="0"/>
              <a:ea typeface="Verdana" panose="020B0604030504040204" pitchFamily="34" charset="0"/>
            </a:rPr>
            <a:t>Бесплатно пройти обучение могут</a:t>
          </a:r>
        </a:p>
      </dsp:txBody>
      <dsp:txXfrm>
        <a:off x="1593717" y="21077"/>
        <a:ext cx="3289305" cy="604517"/>
      </dsp:txXfrm>
    </dsp:sp>
    <dsp:sp modelId="{E66748B2-F77B-439B-BE1B-204D4DA15C8D}">
      <dsp:nvSpPr>
        <dsp:cNvPr id="0" name=""/>
        <dsp:cNvSpPr/>
      </dsp:nvSpPr>
      <dsp:spPr>
        <a:xfrm>
          <a:off x="1574910" y="759985"/>
          <a:ext cx="642131" cy="64213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D38696-B273-4EB0-94C8-A81C25E2C416}">
      <dsp:nvSpPr>
        <dsp:cNvPr id="0" name=""/>
        <dsp:cNvSpPr/>
      </dsp:nvSpPr>
      <dsp:spPr>
        <a:xfrm>
          <a:off x="2255569" y="759985"/>
          <a:ext cx="2646260" cy="642131"/>
        </a:xfrm>
        <a:prstGeom prst="roundRect">
          <a:avLst>
            <a:gd name="adj" fmla="val 16670"/>
          </a:avLst>
        </a:prstGeom>
        <a:solidFill>
          <a:srgbClr val="69B3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>
              <a:latin typeface="Verdana" panose="020B0604030504040204" pitchFamily="34" charset="0"/>
              <a:ea typeface="Verdana" panose="020B0604030504040204" pitchFamily="34" charset="0"/>
            </a:rPr>
            <a:t>Молодые люди до 35 лет включительно отдельных категорий, поименованных в постановлении Правительства РФ от 05.03.2022 № 290</a:t>
          </a:r>
        </a:p>
      </dsp:txBody>
      <dsp:txXfrm>
        <a:off x="2286921" y="791337"/>
        <a:ext cx="2583556" cy="579427"/>
      </dsp:txXfrm>
    </dsp:sp>
    <dsp:sp modelId="{4DAE1ED5-D205-4FA4-9461-51D4ACC0D273}">
      <dsp:nvSpPr>
        <dsp:cNvPr id="0" name=""/>
        <dsp:cNvSpPr/>
      </dsp:nvSpPr>
      <dsp:spPr>
        <a:xfrm>
          <a:off x="1574910" y="1479172"/>
          <a:ext cx="642131" cy="64213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2D0E65-AA0D-4C5A-8D4F-98E2981EF0EE}">
      <dsp:nvSpPr>
        <dsp:cNvPr id="0" name=""/>
        <dsp:cNvSpPr/>
      </dsp:nvSpPr>
      <dsp:spPr>
        <a:xfrm>
          <a:off x="2255569" y="1479172"/>
          <a:ext cx="2646260" cy="642131"/>
        </a:xfrm>
        <a:prstGeom prst="roundRect">
          <a:avLst>
            <a:gd name="adj" fmla="val 16670"/>
          </a:avLst>
        </a:prstGeom>
        <a:solidFill>
          <a:srgbClr val="69B3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Verdana" panose="020B0604030504040204" pitchFamily="34" charset="0"/>
              <a:ea typeface="Verdana" panose="020B0604030504040204" pitchFamily="34" charset="0"/>
            </a:rPr>
            <a:t>Безработные мамы детей дошкольного возраста</a:t>
          </a:r>
        </a:p>
      </dsp:txBody>
      <dsp:txXfrm>
        <a:off x="2286921" y="1510524"/>
        <a:ext cx="2583556" cy="579427"/>
      </dsp:txXfrm>
    </dsp:sp>
    <dsp:sp modelId="{AB24248D-6490-4946-9BC8-3C532AE28A23}">
      <dsp:nvSpPr>
        <dsp:cNvPr id="0" name=""/>
        <dsp:cNvSpPr/>
      </dsp:nvSpPr>
      <dsp:spPr>
        <a:xfrm>
          <a:off x="1574910" y="2198359"/>
          <a:ext cx="642131" cy="64213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504F-D192-47DA-8638-EEAD55AD8EA0}">
      <dsp:nvSpPr>
        <dsp:cNvPr id="0" name=""/>
        <dsp:cNvSpPr/>
      </dsp:nvSpPr>
      <dsp:spPr>
        <a:xfrm>
          <a:off x="2255569" y="2198359"/>
          <a:ext cx="2646260" cy="642131"/>
        </a:xfrm>
        <a:prstGeom prst="roundRect">
          <a:avLst>
            <a:gd name="adj" fmla="val 16670"/>
          </a:avLst>
        </a:prstGeom>
        <a:solidFill>
          <a:srgbClr val="69B3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Verdana" panose="020B0604030504040204" pitchFamily="34" charset="0"/>
              <a:ea typeface="Verdana" panose="020B0604030504040204" pitchFamily="34" charset="0"/>
            </a:rPr>
            <a:t>Женщины в отпуске по уходу за ребенком до 3-х лет</a:t>
          </a:r>
        </a:p>
      </dsp:txBody>
      <dsp:txXfrm>
        <a:off x="2286921" y="2229711"/>
        <a:ext cx="2583556" cy="579427"/>
      </dsp:txXfrm>
    </dsp:sp>
    <dsp:sp modelId="{3DD47FEB-C9BC-4F9E-ADD5-6C54131093CF}">
      <dsp:nvSpPr>
        <dsp:cNvPr id="0" name=""/>
        <dsp:cNvSpPr/>
      </dsp:nvSpPr>
      <dsp:spPr>
        <a:xfrm>
          <a:off x="1574910" y="2917546"/>
          <a:ext cx="642131" cy="64213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17C248-4CE6-4B38-B13A-110D2A33D296}">
      <dsp:nvSpPr>
        <dsp:cNvPr id="0" name=""/>
        <dsp:cNvSpPr/>
      </dsp:nvSpPr>
      <dsp:spPr>
        <a:xfrm>
          <a:off x="2255569" y="2917546"/>
          <a:ext cx="2646260" cy="642131"/>
        </a:xfrm>
        <a:prstGeom prst="roundRect">
          <a:avLst>
            <a:gd name="adj" fmla="val 16670"/>
          </a:avLst>
        </a:prstGeom>
        <a:solidFill>
          <a:srgbClr val="69B3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Verdana" panose="020B0604030504040204" pitchFamily="34" charset="0"/>
              <a:ea typeface="Verdana" panose="020B0604030504040204" pitchFamily="34" charset="0"/>
            </a:rPr>
            <a:t>Граждане в возрасте 50+ и </a:t>
          </a:r>
          <a:r>
            <a:rPr lang="ru-RU" sz="1000" kern="1200" dirty="0" err="1">
              <a:latin typeface="Verdana" panose="020B0604030504040204" pitchFamily="34" charset="0"/>
              <a:ea typeface="Verdana" panose="020B0604030504040204" pitchFamily="34" charset="0"/>
            </a:rPr>
            <a:t>предпенсионеры</a:t>
          </a:r>
          <a:endParaRPr lang="ru-RU" sz="10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2286921" y="2948898"/>
        <a:ext cx="2583556" cy="579427"/>
      </dsp:txXfrm>
    </dsp:sp>
    <dsp:sp modelId="{79A7C922-D93A-4231-AE37-017813B991B2}">
      <dsp:nvSpPr>
        <dsp:cNvPr id="0" name=""/>
        <dsp:cNvSpPr/>
      </dsp:nvSpPr>
      <dsp:spPr>
        <a:xfrm>
          <a:off x="1574910" y="3636733"/>
          <a:ext cx="642131" cy="64213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5"/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BAC91-5C9B-4B79-917E-44BF02101110}">
      <dsp:nvSpPr>
        <dsp:cNvPr id="0" name=""/>
        <dsp:cNvSpPr/>
      </dsp:nvSpPr>
      <dsp:spPr>
        <a:xfrm>
          <a:off x="2255569" y="3636733"/>
          <a:ext cx="2646260" cy="642131"/>
        </a:xfrm>
        <a:prstGeom prst="roundRect">
          <a:avLst>
            <a:gd name="adj" fmla="val 16670"/>
          </a:avLst>
        </a:prstGeom>
        <a:solidFill>
          <a:srgbClr val="69B3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Verdana" panose="020B0604030504040204" pitchFamily="34" charset="0"/>
              <a:ea typeface="Verdana" panose="020B0604030504040204" pitchFamily="34" charset="0"/>
            </a:rPr>
            <a:t>Безработные граждане</a:t>
          </a:r>
        </a:p>
      </dsp:txBody>
      <dsp:txXfrm>
        <a:off x="2286921" y="3668085"/>
        <a:ext cx="2583556" cy="579427"/>
      </dsp:txXfrm>
    </dsp:sp>
    <dsp:sp modelId="{1DDCEAEE-F597-4437-A56A-3D5ADA651264}">
      <dsp:nvSpPr>
        <dsp:cNvPr id="0" name=""/>
        <dsp:cNvSpPr/>
      </dsp:nvSpPr>
      <dsp:spPr>
        <a:xfrm>
          <a:off x="1574910" y="4355920"/>
          <a:ext cx="642131" cy="64213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6"/>
          <a:srcRect/>
          <a:stretch>
            <a:fillRect l="-42000" r="-4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78B91-7F91-48C4-A399-E20D8AB60C5B}">
      <dsp:nvSpPr>
        <dsp:cNvPr id="0" name=""/>
        <dsp:cNvSpPr/>
      </dsp:nvSpPr>
      <dsp:spPr>
        <a:xfrm>
          <a:off x="2255569" y="4355920"/>
          <a:ext cx="2646260" cy="642131"/>
        </a:xfrm>
        <a:prstGeom prst="roundRect">
          <a:avLst>
            <a:gd name="adj" fmla="val 16670"/>
          </a:avLst>
        </a:prstGeom>
        <a:solidFill>
          <a:srgbClr val="69B3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latin typeface="Verdana" panose="020B0604030504040204" pitchFamily="34" charset="0"/>
              <a:ea typeface="Verdana" panose="020B0604030504040204" pitchFamily="34" charset="0"/>
            </a:rPr>
            <a:t>Граждане, находящиеся под риском увольнения</a:t>
          </a:r>
        </a:p>
      </dsp:txBody>
      <dsp:txXfrm>
        <a:off x="2286921" y="4387272"/>
        <a:ext cx="2583556" cy="5794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EEBDE-36A8-494D-9206-EEADD85FBB49}">
      <dsp:nvSpPr>
        <dsp:cNvPr id="0" name=""/>
        <dsp:cNvSpPr/>
      </dsp:nvSpPr>
      <dsp:spPr>
        <a:xfrm>
          <a:off x="0" y="0"/>
          <a:ext cx="5706351" cy="700851"/>
        </a:xfrm>
        <a:prstGeom prst="rect">
          <a:avLst/>
        </a:prstGeom>
        <a:solidFill>
          <a:srgbClr val="69B3E7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33A0"/>
              </a:solidFill>
              <a:latin typeface="Verdana" panose="020B0604030504040204" pitchFamily="34" charset="0"/>
              <a:ea typeface="Verdana" panose="020B0604030504040204" pitchFamily="34" charset="0"/>
            </a:rPr>
            <a:t>Обучение организуют три оператора</a:t>
          </a:r>
        </a:p>
      </dsp:txBody>
      <dsp:txXfrm>
        <a:off x="0" y="0"/>
        <a:ext cx="5706351" cy="700851"/>
      </dsp:txXfrm>
    </dsp:sp>
    <dsp:sp modelId="{5C075128-B554-42F1-8620-3EBED2059704}">
      <dsp:nvSpPr>
        <dsp:cNvPr id="0" name=""/>
        <dsp:cNvSpPr/>
      </dsp:nvSpPr>
      <dsp:spPr>
        <a:xfrm>
          <a:off x="2786" y="700851"/>
          <a:ext cx="1900259" cy="1471787"/>
        </a:xfrm>
        <a:prstGeom prst="rect">
          <a:avLst/>
        </a:prstGeom>
        <a:solidFill>
          <a:srgbClr val="CF452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Verdana" panose="020B0604030504040204" pitchFamily="34" charset="0"/>
              <a:ea typeface="Verdana" panose="020B0604030504040204" pitchFamily="34" charset="0"/>
            </a:rPr>
            <a:t>Томский государственный университет</a:t>
          </a:r>
        </a:p>
      </dsp:txBody>
      <dsp:txXfrm>
        <a:off x="2786" y="700851"/>
        <a:ext cx="1900259" cy="1471787"/>
      </dsp:txXfrm>
    </dsp:sp>
    <dsp:sp modelId="{46B9F4AB-439E-4FDA-BF61-2CEE99FA7B2D}">
      <dsp:nvSpPr>
        <dsp:cNvPr id="0" name=""/>
        <dsp:cNvSpPr/>
      </dsp:nvSpPr>
      <dsp:spPr>
        <a:xfrm>
          <a:off x="1903045" y="700851"/>
          <a:ext cx="1900259" cy="1471787"/>
        </a:xfrm>
        <a:prstGeom prst="rect">
          <a:avLst/>
        </a:prstGeom>
        <a:solidFill>
          <a:srgbClr val="69B3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Verdana" panose="020B0604030504040204" pitchFamily="34" charset="0"/>
              <a:ea typeface="Verdana" panose="020B0604030504040204" pitchFamily="34" charset="0"/>
            </a:rPr>
            <a:t>РАНХиГС</a:t>
          </a:r>
        </a:p>
      </dsp:txBody>
      <dsp:txXfrm>
        <a:off x="1903045" y="700851"/>
        <a:ext cx="1900259" cy="1471787"/>
      </dsp:txXfrm>
    </dsp:sp>
    <dsp:sp modelId="{67F5824D-B553-4375-9DEA-1EBC2866E089}">
      <dsp:nvSpPr>
        <dsp:cNvPr id="0" name=""/>
        <dsp:cNvSpPr/>
      </dsp:nvSpPr>
      <dsp:spPr>
        <a:xfrm>
          <a:off x="3803305" y="700851"/>
          <a:ext cx="1900259" cy="1471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Verdana" panose="020B0604030504040204" pitchFamily="34" charset="0"/>
              <a:ea typeface="Verdana" panose="020B0604030504040204" pitchFamily="34" charset="0"/>
            </a:rPr>
            <a:t>Агентство развития профессионального мастерства (</a:t>
          </a:r>
          <a:r>
            <a:rPr lang="en-US" sz="1200" b="1" kern="1200" dirty="0">
              <a:latin typeface="Verdana" panose="020B0604030504040204" pitchFamily="34" charset="0"/>
              <a:ea typeface="Verdana" panose="020B0604030504040204" pitchFamily="34" charset="0"/>
            </a:rPr>
            <a:t>WorldSkills Russia</a:t>
          </a:r>
          <a:r>
            <a:rPr lang="ru-RU" sz="1200" b="1" kern="1200" dirty="0">
              <a:latin typeface="Verdana" panose="020B0604030504040204" pitchFamily="34" charset="0"/>
              <a:ea typeface="Verdana" panose="020B0604030504040204" pitchFamily="34" charset="0"/>
            </a:rPr>
            <a:t>)</a:t>
          </a:r>
        </a:p>
      </dsp:txBody>
      <dsp:txXfrm>
        <a:off x="3803305" y="700851"/>
        <a:ext cx="1900259" cy="1471787"/>
      </dsp:txXfrm>
    </dsp:sp>
    <dsp:sp modelId="{BE0C0DE3-4B13-4615-AC63-A5C7F208E951}">
      <dsp:nvSpPr>
        <dsp:cNvPr id="0" name=""/>
        <dsp:cNvSpPr/>
      </dsp:nvSpPr>
      <dsp:spPr>
        <a:xfrm>
          <a:off x="0" y="2172639"/>
          <a:ext cx="5706351" cy="16353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96FD4-76C0-476F-AB65-B46141DC7B03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7612"/>
            <a:ext cx="5438775" cy="3907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3"/>
            <a:ext cx="2946400" cy="4983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B4B28-DEC4-4A05-9FB5-EFA0AAFBB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446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C143A4-9BCF-4D73-87C3-D699857BA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F99E76-E3F6-4D92-9F7F-F212A459DE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08286D-4652-4FBB-B412-9EA823DEA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B3A2B0-51AB-4E85-B95F-6A03F58F1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51A705-6B85-4775-8DC2-2C395F969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7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25960-DC5F-4E8D-AC01-AA7BB9CD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1EF950-93DF-4EAD-9C29-CE7176049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61761D-E315-4382-A8CA-9465C2540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0BE236-A7A7-40DF-AE91-9B57E928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7767F4-BF44-4823-A5F0-0B6D7CE3A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19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FED6B-AD26-441B-BE7C-37823505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975556-7D91-4DB6-9EFC-97BD7B161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847582-78CB-44F3-A988-95B88B2CB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472613-A4D4-457C-90E6-B7D9DDEFE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A6AB64-0A44-4A44-8468-043EF1F09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1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D2113C-0A6E-4E28-90AD-5693EB89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DF0D50-B874-4E4C-A88F-BD7B424959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B21B850-419D-46A5-810E-AC3B686E6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84AF36-E6E4-4E56-8A4D-31C8066B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C343FC-5A8F-4028-BB51-3E80715AF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EF032B-001F-4574-A2AF-B2465D617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0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9952A-0141-4756-9ABF-0C2B9D40E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9B32FD-ACAB-491C-8226-1D2F79689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CE4E9D-BC68-4DE4-892E-37233069C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3D02FD-B268-4042-817C-5D004160D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E87F0B9-B330-495A-833C-A822D16FE4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B4D80EE-C059-4FAC-BDB0-054DF6E07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01996B-2D6D-479D-BED1-9DC0AF99A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8949E4-3E1A-419D-B751-D941BB8C9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727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7CEC1-E2C2-4D07-80B9-C2670AA46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C4BC81-411A-40DD-B328-0BED01D0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20C1C1-E37A-4CA7-893F-E75BCD23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B84AC12-A179-46EF-A9A9-36029F28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2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5D1F3C-A8EC-49F7-B21B-B43413D1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96375F8-68CA-4957-AB09-877E317C1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4ECA4B-194C-410A-A363-37FA062D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9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1DB46-B081-422A-84E4-37FD708B1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571C53-D2A7-43C5-9E0B-4ADB4B657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398817-225D-4225-A102-F923CD40C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1300E6-B13C-47A5-8BEF-D6D8D7EF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82C5FA-AD8C-496B-83AD-DAF9EF72F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053392-2D7B-4EE5-92BE-600959DF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262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AD592-3EA0-4AE2-BF41-8FB3F03E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8CEC62-94CF-4848-8A7F-07942C49D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9E534A-D190-40E9-9794-5A50DE6E1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82D5D1-621D-48DA-A9DD-74833229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4FCABD-587B-49B9-862B-2FE3F3030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48AD68-F0AA-4ADD-B054-970A65F78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41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307F3-2B23-4F49-9714-6E4FACBF9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A4F8F5-6DF4-4633-B624-21FF25B88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ED191D-4CF9-41F3-9B76-95224038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DD11E3-A144-47FB-8122-88F20D4FA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5381E4-CEF9-4715-9FB3-0F2DCB608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42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5F349F0-C1D4-48EE-86D7-367A058C36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745FD2-ACF2-49DA-AD58-8A0E3F5D1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E5A49A-93F2-4A53-A848-D42F46C7D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8E8782-03A6-4F5F-A6CD-6BBD2E914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AA4C38-FA09-4E84-8EF0-A4D7EE5BE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4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F6168-48BA-4B2C-980B-B19CF352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6F881A-B11F-4A1F-867E-4B9AB1244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7C1C38-6C18-4787-9E02-CA0F53A20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D5B22-83EE-46F1-BAB0-0136CC14AD55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9C7692-52EA-4F6C-AEC6-7D6D83E76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E9D051-64C9-4DFB-AA09-E807B33A2C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262A3-DB09-4C5F-9C0E-328B91EEA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7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Data" Target="../diagrams/data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7.jpeg"/><Relationship Id="rId17" Type="http://schemas.microsoft.com/office/2007/relationships/diagramDrawing" Target="../diagrams/drawing3.xml"/><Relationship Id="rId2" Type="http://schemas.openxmlformats.org/officeDocument/2006/relationships/diagramData" Target="../diagrams/data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QuickStyle" Target="../diagrams/quickStyle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506E84-DCB3-4030-9FB0-1C630339E21E}"/>
              </a:ext>
            </a:extLst>
          </p:cNvPr>
          <p:cNvSpPr txBox="1"/>
          <p:nvPr/>
        </p:nvSpPr>
        <p:spPr>
          <a:xfrm>
            <a:off x="2462906" y="206268"/>
            <a:ext cx="6942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F452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 2022 году снова можно записаться на обучение в рамках нацпроекта «Демография» и получить знания и навыки, которые востребованы на рынке труда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2D6D86A-E7D5-4D9E-AFB4-4F5C08AF3D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0401435"/>
              </p:ext>
            </p:extLst>
          </p:nvPr>
        </p:nvGraphicFramePr>
        <p:xfrm>
          <a:off x="4477462" y="2237157"/>
          <a:ext cx="7428787" cy="2099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78902B05-2401-4DE0-B066-D1CDA8E076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6153282"/>
              </p:ext>
            </p:extLst>
          </p:nvPr>
        </p:nvGraphicFramePr>
        <p:xfrm>
          <a:off x="-1183645" y="1622935"/>
          <a:ext cx="6476741" cy="500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3E4650-B00E-42AB-B153-D5809DF79AA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4263" y="0"/>
            <a:ext cx="1845361" cy="152970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68B9D442-212E-4C02-9285-03A7C2A744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598847"/>
              </p:ext>
            </p:extLst>
          </p:nvPr>
        </p:nvGraphicFramePr>
        <p:xfrm>
          <a:off x="4600592" y="4479922"/>
          <a:ext cx="5706351" cy="2336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7052A4CA-9286-4B89-A5A0-F6790041CAE4}"/>
              </a:ext>
            </a:extLst>
          </p:cNvPr>
          <p:cNvSpPr txBox="1"/>
          <p:nvPr/>
        </p:nvSpPr>
        <p:spPr>
          <a:xfrm>
            <a:off x="5965139" y="1622935"/>
            <a:ext cx="430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33A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Что нужно сделать?</a:t>
            </a:r>
          </a:p>
        </p:txBody>
      </p:sp>
    </p:spTree>
    <p:extLst>
      <p:ext uri="{BB962C8B-B14F-4D97-AF65-F5344CB8AC3E}">
        <p14:creationId xmlns:p14="http://schemas.microsoft.com/office/powerpoint/2010/main" val="8347257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150</Words>
  <Application>Microsoft Office PowerPoint</Application>
  <PresentationFormat>Широкоэкранный</PresentationFormat>
  <Paragraphs>21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Напалкова И.В.</dc:creator>
  <cp:lastModifiedBy>Напалкова И.В.</cp:lastModifiedBy>
  <cp:revision>13</cp:revision>
  <cp:lastPrinted>2022-04-04T12:24:59Z</cp:lastPrinted>
  <dcterms:created xsi:type="dcterms:W3CDTF">2022-01-10T08:07:02Z</dcterms:created>
  <dcterms:modified xsi:type="dcterms:W3CDTF">2022-04-04T12:36:29Z</dcterms:modified>
</cp:coreProperties>
</file>